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8"/>
  </p:notesMasterIdLst>
  <p:sldIdLst>
    <p:sldId id="256" r:id="rId2"/>
    <p:sldId id="258" r:id="rId3"/>
    <p:sldId id="268" r:id="rId4"/>
    <p:sldId id="346" r:id="rId5"/>
    <p:sldId id="347" r:id="rId6"/>
    <p:sldId id="271" r:id="rId7"/>
    <p:sldId id="348" r:id="rId8"/>
    <p:sldId id="349" r:id="rId9"/>
    <p:sldId id="269" r:id="rId10"/>
    <p:sldId id="351" r:id="rId11"/>
    <p:sldId id="350" r:id="rId12"/>
    <p:sldId id="265" r:id="rId13"/>
    <p:sldId id="266" r:id="rId14"/>
    <p:sldId id="352" r:id="rId15"/>
    <p:sldId id="353" r:id="rId16"/>
    <p:sldId id="267" r:id="rId17"/>
    <p:sldId id="354" r:id="rId18"/>
    <p:sldId id="259" r:id="rId19"/>
    <p:sldId id="277" r:id="rId20"/>
    <p:sldId id="355" r:id="rId21"/>
    <p:sldId id="356" r:id="rId22"/>
    <p:sldId id="278" r:id="rId23"/>
    <p:sldId id="279" r:id="rId24"/>
    <p:sldId id="357" r:id="rId25"/>
    <p:sldId id="280" r:id="rId26"/>
    <p:sldId id="358" r:id="rId27"/>
    <p:sldId id="340" r:id="rId28"/>
    <p:sldId id="341" r:id="rId29"/>
    <p:sldId id="360" r:id="rId30"/>
    <p:sldId id="362" r:id="rId31"/>
    <p:sldId id="359" r:id="rId32"/>
    <p:sldId id="363" r:id="rId33"/>
    <p:sldId id="364" r:id="rId34"/>
    <p:sldId id="365" r:id="rId35"/>
    <p:sldId id="342" r:id="rId36"/>
    <p:sldId id="366" r:id="rId37"/>
    <p:sldId id="367" r:id="rId38"/>
    <p:sldId id="260" r:id="rId39"/>
    <p:sldId id="274" r:id="rId40"/>
    <p:sldId id="368" r:id="rId41"/>
    <p:sldId id="275" r:id="rId42"/>
    <p:sldId id="276" r:id="rId43"/>
    <p:sldId id="369" r:id="rId44"/>
    <p:sldId id="272" r:id="rId45"/>
    <p:sldId id="282" r:id="rId46"/>
    <p:sldId id="273" r:id="rId47"/>
    <p:sldId id="283" r:id="rId48"/>
    <p:sldId id="284" r:id="rId49"/>
    <p:sldId id="285" r:id="rId50"/>
    <p:sldId id="286" r:id="rId51"/>
    <p:sldId id="287" r:id="rId52"/>
    <p:sldId id="370" r:id="rId53"/>
    <p:sldId id="288" r:id="rId54"/>
    <p:sldId id="371" r:id="rId55"/>
    <p:sldId id="372" r:id="rId56"/>
    <p:sldId id="313" r:id="rId57"/>
    <p:sldId id="374" r:id="rId58"/>
    <p:sldId id="375" r:id="rId59"/>
    <p:sldId id="376" r:id="rId60"/>
    <p:sldId id="314" r:id="rId61"/>
    <p:sldId id="262" r:id="rId62"/>
    <p:sldId id="289" r:id="rId63"/>
    <p:sldId id="377" r:id="rId64"/>
    <p:sldId id="378" r:id="rId65"/>
    <p:sldId id="295" r:id="rId66"/>
    <p:sldId id="298" r:id="rId67"/>
    <p:sldId id="379" r:id="rId68"/>
    <p:sldId id="293" r:id="rId69"/>
    <p:sldId id="292" r:id="rId70"/>
    <p:sldId id="380" r:id="rId71"/>
    <p:sldId id="381" r:id="rId72"/>
    <p:sldId id="294" r:id="rId73"/>
    <p:sldId id="386" r:id="rId74"/>
    <p:sldId id="387" r:id="rId75"/>
    <p:sldId id="388" r:id="rId76"/>
    <p:sldId id="389" r:id="rId77"/>
    <p:sldId id="390" r:id="rId78"/>
    <p:sldId id="391" r:id="rId79"/>
    <p:sldId id="263" r:id="rId80"/>
    <p:sldId id="382" r:id="rId81"/>
    <p:sldId id="290" r:id="rId82"/>
    <p:sldId id="291" r:id="rId83"/>
    <p:sldId id="299" r:id="rId84"/>
    <p:sldId id="384" r:id="rId85"/>
    <p:sldId id="383" r:id="rId86"/>
    <p:sldId id="300" r:id="rId87"/>
    <p:sldId id="385" r:id="rId88"/>
    <p:sldId id="301" r:id="rId89"/>
    <p:sldId id="302" r:id="rId90"/>
    <p:sldId id="303" r:id="rId91"/>
    <p:sldId id="304" r:id="rId92"/>
    <p:sldId id="305" r:id="rId93"/>
    <p:sldId id="306" r:id="rId94"/>
    <p:sldId id="392" r:id="rId95"/>
    <p:sldId id="393" r:id="rId96"/>
    <p:sldId id="394" r:id="rId97"/>
    <p:sldId id="395" r:id="rId98"/>
    <p:sldId id="308" r:id="rId99"/>
    <p:sldId id="396" r:id="rId100"/>
    <p:sldId id="310" r:id="rId101"/>
    <p:sldId id="311" r:id="rId102"/>
    <p:sldId id="397" r:id="rId103"/>
    <p:sldId id="398" r:id="rId104"/>
    <p:sldId id="312" r:id="rId105"/>
    <p:sldId id="399" r:id="rId106"/>
    <p:sldId id="315" r:id="rId107"/>
    <p:sldId id="400" r:id="rId108"/>
    <p:sldId id="316" r:id="rId109"/>
    <p:sldId id="402" r:id="rId110"/>
    <p:sldId id="401" r:id="rId111"/>
    <p:sldId id="403" r:id="rId112"/>
    <p:sldId id="317" r:id="rId113"/>
    <p:sldId id="404" r:id="rId114"/>
    <p:sldId id="406" r:id="rId115"/>
    <p:sldId id="405" r:id="rId116"/>
    <p:sldId id="407" r:id="rId117"/>
    <p:sldId id="408" r:id="rId118"/>
    <p:sldId id="281" r:id="rId119"/>
    <p:sldId id="318" r:id="rId120"/>
    <p:sldId id="409" r:id="rId121"/>
    <p:sldId id="410" r:id="rId122"/>
    <p:sldId id="319" r:id="rId123"/>
    <p:sldId id="411" r:id="rId124"/>
    <p:sldId id="412" r:id="rId125"/>
    <p:sldId id="320" r:id="rId126"/>
    <p:sldId id="414" r:id="rId127"/>
    <p:sldId id="415" r:id="rId128"/>
    <p:sldId id="416" r:id="rId129"/>
    <p:sldId id="321" r:id="rId130"/>
    <p:sldId id="413" r:id="rId131"/>
    <p:sldId id="419" r:id="rId132"/>
    <p:sldId id="420" r:id="rId133"/>
    <p:sldId id="322" r:id="rId134"/>
    <p:sldId id="323" r:id="rId135"/>
    <p:sldId id="417" r:id="rId136"/>
    <p:sldId id="418" r:id="rId137"/>
    <p:sldId id="421" r:id="rId138"/>
    <p:sldId id="422" r:id="rId139"/>
    <p:sldId id="423" r:id="rId140"/>
    <p:sldId id="324" r:id="rId141"/>
    <p:sldId id="325" r:id="rId142"/>
    <p:sldId id="326" r:id="rId143"/>
    <p:sldId id="327" r:id="rId144"/>
    <p:sldId id="331" r:id="rId145"/>
    <p:sldId id="328" r:id="rId146"/>
    <p:sldId id="329" r:id="rId147"/>
    <p:sldId id="330" r:id="rId148"/>
    <p:sldId id="332" r:id="rId149"/>
    <p:sldId id="333" r:id="rId150"/>
    <p:sldId id="339" r:id="rId151"/>
    <p:sldId id="334" r:id="rId152"/>
    <p:sldId id="424" r:id="rId153"/>
    <p:sldId id="335" r:id="rId154"/>
    <p:sldId id="336" r:id="rId155"/>
    <p:sldId id="337" r:id="rId156"/>
    <p:sldId id="338" r:id="rId1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/>
    <p:restoredTop sz="94721"/>
  </p:normalViewPr>
  <p:slideViewPr>
    <p:cSldViewPr snapToGrid="0" snapToObjects="1">
      <p:cViewPr varScale="1">
        <p:scale>
          <a:sx n="107" d="100"/>
          <a:sy n="107" d="100"/>
        </p:scale>
        <p:origin x="59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Letsou" userId="43478b1b-5e3e-4266-af1d-df0b272e1ab8" providerId="ADAL" clId="{A922D5E6-13D9-C346-85B7-6D5023167F24}"/>
    <pc:docChg chg="undo redo custSel addSld delSld modSld sldOrd addMainMaster delMainMaster modMainMaster">
      <pc:chgData name="William Letsou" userId="43478b1b-5e3e-4266-af1d-df0b272e1ab8" providerId="ADAL" clId="{A922D5E6-13D9-C346-85B7-6D5023167F24}" dt="2024-04-08T17:38:14.258" v="4844" actId="20577"/>
      <pc:docMkLst>
        <pc:docMk/>
      </pc:docMkLst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673277456" sldId="25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2" creationId="{90CA8A69-3981-4B4D-81C1-627D13FCE88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3" creationId="{D84C95F5-7BC6-9046-BCD3-ABED4B6E243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4" creationId="{33DF2ABB-5AAD-B74E-A5CE-9FF07D0FCD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5" creationId="{7D7F1944-7411-0349-B23D-5698DA4A9816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6" creationId="{016E7E2C-7EA1-7B30-9232-9EAA1256AA55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7" creationId="{90002EB9-1A43-DAAB-BD80-75306891110A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8" creationId="{38926A8C-4792-D5F8-D59B-FF90391F5FEB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9" creationId="{C9831BE9-6B82-EC70-4CD4-65CD9603713A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0" creationId="{716D2F30-C5BF-F5B5-74AA-F6EBB98244A3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1" creationId="{9C8A79A1-22FC-4EF0-EBA4-875A527F94B3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2" creationId="{349FEDA8-2334-AA7F-BE28-D24DAE0F1665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3" creationId="{BF18206A-4DAC-1513-3F0F-872285CE3673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1:04.316" v="544" actId="700"/>
        <pc:sldMkLst>
          <pc:docMk/>
          <pc:sldMk cId="436422940" sldId="258"/>
        </pc:sldMkLst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2" creationId="{DE9A176B-AB68-7F42-99DC-FF29948E2A2D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3" creationId="{EFE658ED-8B34-3B44-AA37-FC5CFBF38C32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4" creationId="{ED609FF5-D640-5847-8B66-A36FFFF3E48A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5" creationId="{3201C599-7090-1342-B44F-B3B987B947F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51:55.402" v="678" actId="20577"/>
        <pc:sldMkLst>
          <pc:docMk/>
          <pc:sldMk cId="319584411" sldId="25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2" creationId="{3103C1A8-C403-CA48-874B-ADD43777E0A0}"/>
          </ac:spMkLst>
        </pc:spChg>
        <pc:spChg chg="mod ord">
          <ac:chgData name="William Letsou" userId="43478b1b-5e3e-4266-af1d-df0b272e1ab8" providerId="ADAL" clId="{A922D5E6-13D9-C346-85B7-6D5023167F24}" dt="2024-03-21T17:51:55.402" v="678" actId="20577"/>
          <ac:spMkLst>
            <pc:docMk/>
            <pc:sldMk cId="319584411" sldId="259"/>
            <ac:spMk id="3" creationId="{FEFAEAFA-1885-6E4A-953B-AADFA4B207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4" creationId="{E1FE2746-DF21-2349-896B-7A9B11498C8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5" creationId="{68907CBE-E30F-264C-94E8-128DDD130454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16364972" sldId="26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2" creationId="{21DD2A29-6B00-5A4C-99AC-6012B0E3500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3" creationId="{892D121F-D6E1-3847-9BCA-C09396A1DA2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4" creationId="{F9680FB6-8E85-4547-91A9-FC51EF1D3DD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5" creationId="{B34605DC-71FA-DF43-BE18-64FEEADAC049}"/>
          </ac:spMkLst>
        </pc:spChg>
      </pc:sldChg>
      <pc:sldChg chg="modSp del mod modClrScheme chgLayout">
        <pc:chgData name="William Letsou" userId="43478b1b-5e3e-4266-af1d-df0b272e1ab8" providerId="ADAL" clId="{A922D5E6-13D9-C346-85B7-6D5023167F24}" dt="2024-04-08T15:43:01.808" v="4444" actId="2696"/>
        <pc:sldMkLst>
          <pc:docMk/>
          <pc:sldMk cId="3477228077" sldId="26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2" creationId="{748B3B32-5133-AF48-80EF-03A02ACB55D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3" creationId="{0002E4BD-ADDC-2E40-9C4D-D74EA788A6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4" creationId="{117324DD-6F63-7C4B-A8CC-9A9BA11A574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5" creationId="{D315516B-1B6A-F24D-A86F-5BB9161318D4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634276388" sldId="26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2" creationId="{C2AF6857-11E4-4A4F-A943-17023AA3B36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3" creationId="{C98800DC-95FF-2E4E-AEE8-F110255D6DD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4" creationId="{D797D28D-5771-004E-B0B4-9A098DD986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5" creationId="{6ABA3766-5227-C040-945B-02DF7B21B813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224487878" sldId="26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2" creationId="{8AFABEFE-BD6B-6544-B822-621BAAA1791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3" creationId="{7F347662-18B7-BC46-9093-8687232D483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4" creationId="{C4C5D1D3-5F91-534B-94E0-F35AE504A92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5" creationId="{1CA1B1DF-F350-084B-ADC6-0202EE7AE551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32817340" sldId="26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332817340" sldId="265"/>
            <ac:picMk id="7" creationId="{0F13B93E-9A6B-A34A-8E1D-65C7F8F4BD9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6:59.591" v="633" actId="14100"/>
        <pc:sldMkLst>
          <pc:docMk/>
          <pc:sldMk cId="3856590143" sldId="26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3-21T17:46:59.591" v="633" actId="14100"/>
          <ac:spMkLst>
            <pc:docMk/>
            <pc:sldMk cId="3856590143" sldId="266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856590143" sldId="266"/>
            <ac:picMk id="7" creationId="{0F13B93E-9A6B-A34A-8E1D-65C7F8F4BD9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9:21.334" v="644" actId="27636"/>
        <pc:sldMkLst>
          <pc:docMk/>
          <pc:sldMk cId="224332036" sldId="26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3-21T17:49:21.334" v="644" actId="27636"/>
          <ac:spMkLst>
            <pc:docMk/>
            <pc:sldMk cId="224332036" sldId="267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24332036" sldId="267"/>
            <ac:picMk id="7" creationId="{72E2C5C1-4A67-224B-9E14-3DC7A0571BF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18756394" sldId="26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018756394" sldId="268"/>
            <ac:picMk id="1030" creationId="{9742DB2C-75A0-F144-83DF-4CAD29DA340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4:08.470" v="562"/>
        <pc:sldMkLst>
          <pc:docMk/>
          <pc:sldMk cId="4010250640" sldId="26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4:08.470" v="562"/>
          <ac:spMkLst>
            <pc:docMk/>
            <pc:sldMk cId="4010250640" sldId="269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6" creationId="{0BF98988-701F-084F-BB96-D703EFDECAC9}"/>
          </ac:spMkLst>
        </pc:spChg>
        <pc:spChg chg="mod">
          <ac:chgData name="William Letsou" userId="43478b1b-5e3e-4266-af1d-df0b272e1ab8" providerId="ADAL" clId="{A922D5E6-13D9-C346-85B7-6D5023167F24}" dt="2024-03-21T17:30:40.741" v="444" actId="14100"/>
          <ac:spMkLst>
            <pc:docMk/>
            <pc:sldMk cId="4010250640" sldId="269"/>
            <ac:spMk id="10" creationId="{53E1631E-1667-734D-8BAF-967DFD0F4259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4010250640" sldId="269"/>
            <ac:picMk id="2050" creationId="{9D85820A-95EF-BE4A-BED3-4C1331DF6E8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7:44:18.865" v="563" actId="2696"/>
        <pc:sldMkLst>
          <pc:docMk/>
          <pc:sldMk cId="2313387689" sldId="27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2:32.090" v="552" actId="20577"/>
          <ac:spMkLst>
            <pc:docMk/>
            <pc:sldMk cId="2313387689" sldId="270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6" creationId="{0BF98988-701F-084F-BB96-D703EFDECAC9}"/>
          </ac:spMkLst>
        </pc:spChg>
      </pc:sldChg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207769069" sldId="271"/>
        </pc:sldMkLst>
        <pc:spChg chg="add del mod">
          <ac:chgData name="William Letsou" userId="43478b1b-5e3e-4266-af1d-df0b272e1ab8" providerId="ADAL" clId="{A922D5E6-13D9-C346-85B7-6D5023167F24}" dt="2024-03-21T17:17:19.352" v="157" actId="478"/>
          <ac:spMkLst>
            <pc:docMk/>
            <pc:sldMk cId="1207769069" sldId="271"/>
            <ac:spMk id="2" creationId="{628D4A79-8A50-DB7B-4F72-7026659A38F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9" creationId="{F188108A-A557-0C4E-8E8D-CA7A7AAD0D8E}"/>
          </ac:spMkLst>
        </pc:spChg>
        <pc:picChg chg="del">
          <ac:chgData name="William Letsou" userId="43478b1b-5e3e-4266-af1d-df0b272e1ab8" providerId="ADAL" clId="{A922D5E6-13D9-C346-85B7-6D5023167F24}" dt="2024-03-21T17:17:16.116" v="156" actId="478"/>
          <ac:picMkLst>
            <pc:docMk/>
            <pc:sldMk cId="1207769069" sldId="271"/>
            <ac:picMk id="6146" creationId="{DD5167C2-8154-4349-9687-CF221963C2CA}"/>
          </ac:picMkLst>
        </pc:picChg>
        <pc:picChg chg="mod">
          <ac:chgData name="William Letsou" userId="43478b1b-5e3e-4266-af1d-df0b272e1ab8" providerId="ADAL" clId="{A922D5E6-13D9-C346-85B7-6D5023167F24}" dt="2024-03-21T17:25:30.107" v="368" actId="1076"/>
          <ac:picMkLst>
            <pc:docMk/>
            <pc:sldMk cId="1207769069" sldId="271"/>
            <ac:picMk id="6158" creationId="{8FDA5CC6-0EDC-7442-ADA0-C81EBFF49494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7:51:34.891" v="656" actId="20578"/>
        <pc:sldMkLst>
          <pc:docMk/>
          <pc:sldMk cId="2590953894" sldId="27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2" creationId="{5BA4E29B-3095-ED47-B5D2-641361F9A37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4" creationId="{14466BB3-C6A1-C241-8CAB-F96D2B6659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5" creationId="{47A95C78-545E-764A-95BD-5CA51B57027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590953894" sldId="272"/>
            <ac:spMk id="7" creationId="{E64F4FD8-A5BA-164F-B585-CB8DB1E9209C}"/>
          </ac:spMkLst>
        </pc:spChg>
      </pc:sldChg>
      <pc:sldChg chg="addSp modSp mod ord modClrScheme chgLayout">
        <pc:chgData name="William Letsou" userId="43478b1b-5e3e-4266-af1d-df0b272e1ab8" providerId="ADAL" clId="{A922D5E6-13D9-C346-85B7-6D5023167F24}" dt="2024-04-01T22:21:24.338" v="1931" actId="207"/>
        <pc:sldMkLst>
          <pc:docMk/>
          <pc:sldMk cId="2845615781" sldId="27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2" creationId="{5BA4E29B-3095-ED47-B5D2-641361F9A37C}"/>
          </ac:spMkLst>
        </pc:spChg>
        <pc:spChg chg="add mod">
          <ac:chgData name="William Letsou" userId="43478b1b-5e3e-4266-af1d-df0b272e1ab8" providerId="ADAL" clId="{A922D5E6-13D9-C346-85B7-6D5023167F24}" dt="2024-04-01T22:21:24.338" v="1931" actId="207"/>
          <ac:spMkLst>
            <pc:docMk/>
            <pc:sldMk cId="2845615781" sldId="273"/>
            <ac:spMk id="3" creationId="{AD99B74C-13DA-9D80-6ABE-5F097B64275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4" creationId="{14466BB3-C6A1-C241-8CAB-F96D2B6659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5" creationId="{47A95C78-545E-764A-95BD-5CA51B57027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845615781" sldId="273"/>
            <ac:spMk id="7" creationId="{E64F4FD8-A5BA-164F-B585-CB8DB1E9209C}"/>
          </ac:spMkLst>
        </pc:spChg>
      </pc:sldChg>
      <pc:sldChg chg="modSp mod ord modClrScheme chgLayout">
        <pc:chgData name="William Letsou" userId="43478b1b-5e3e-4266-af1d-df0b272e1ab8" providerId="ADAL" clId="{A922D5E6-13D9-C346-85B7-6D5023167F24}" dt="2024-03-21T18:44:59.925" v="1723" actId="20577"/>
        <pc:sldMkLst>
          <pc:docMk/>
          <pc:sldMk cId="2968351286" sldId="27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68351286" sldId="274"/>
            <ac:spMk id="2" creationId="{0935C8D2-4CD7-2F43-B563-E7E78EA05A90}"/>
          </ac:spMkLst>
        </pc:spChg>
        <pc:spChg chg="mod ord">
          <ac:chgData name="William Letsou" userId="43478b1b-5e3e-4266-af1d-df0b272e1ab8" providerId="ADAL" clId="{A922D5E6-13D9-C346-85B7-6D5023167F24}" dt="2024-03-21T18:44:59.925" v="1723" actId="20577"/>
          <ac:spMkLst>
            <pc:docMk/>
            <pc:sldMk cId="2968351286" sldId="274"/>
            <ac:spMk id="3" creationId="{EE984C6C-E670-A34A-980D-3338D0F0AC25}"/>
          </ac:spMkLst>
        </pc:spChg>
        <pc:spChg chg="mod ord">
          <ac:chgData name="William Letsou" userId="43478b1b-5e3e-4266-af1d-df0b272e1ab8" providerId="ADAL" clId="{A922D5E6-13D9-C346-85B7-6D5023167F24}" dt="2024-03-21T18:44:46.157" v="1719" actId="1035"/>
          <ac:spMkLst>
            <pc:docMk/>
            <pc:sldMk cId="2968351286" sldId="274"/>
            <ac:spMk id="4" creationId="{F7B76BBB-BC05-6D46-A775-3E2D3E2105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68351286" sldId="274"/>
            <ac:spMk id="5" creationId="{DBC329F1-3E1D-8A41-8EE2-0F6F1455E015}"/>
          </ac:spMkLst>
        </pc:spChg>
        <pc:spChg chg="mod">
          <ac:chgData name="William Letsou" userId="43478b1b-5e3e-4266-af1d-df0b272e1ab8" providerId="ADAL" clId="{A922D5E6-13D9-C346-85B7-6D5023167F24}" dt="2024-03-21T18:44:47.999" v="1721" actId="14100"/>
          <ac:spMkLst>
            <pc:docMk/>
            <pc:sldMk cId="2968351286" sldId="274"/>
            <ac:spMk id="9" creationId="{DB4B9292-CFFE-3745-838C-7A5EE0773035}"/>
          </ac:spMkLst>
        </pc:spChg>
        <pc:picChg chg="mod ord">
          <ac:chgData name="William Letsou" userId="43478b1b-5e3e-4266-af1d-df0b272e1ab8" providerId="ADAL" clId="{A922D5E6-13D9-C346-85B7-6D5023167F24}" dt="2024-03-21T18:44:29.982" v="1710" actId="14100"/>
          <ac:picMkLst>
            <pc:docMk/>
            <pc:sldMk cId="2968351286" sldId="274"/>
            <ac:picMk id="7" creationId="{B320E48C-F0C2-3C40-9C5F-2920AC60BE21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5:21.289" v="1725" actId="1076"/>
        <pc:sldMkLst>
          <pc:docMk/>
          <pc:sldMk cId="4275685187" sldId="27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2" creationId="{0935C8D2-4CD7-2F43-B563-E7E78EA05A9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3" creationId="{EE984C6C-E670-A34A-980D-3338D0F0AC2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4" creationId="{F7B76BBB-BC05-6D46-A775-3E2D3E2105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5" creationId="{DBC329F1-3E1D-8A41-8EE2-0F6F1455E015}"/>
          </ac:spMkLst>
        </pc:spChg>
        <pc:picChg chg="mod">
          <ac:chgData name="William Letsou" userId="43478b1b-5e3e-4266-af1d-df0b272e1ab8" providerId="ADAL" clId="{A922D5E6-13D9-C346-85B7-6D5023167F24}" dt="2024-03-21T18:45:21.289" v="1725" actId="1076"/>
          <ac:picMkLst>
            <pc:docMk/>
            <pc:sldMk cId="4275685187" sldId="275"/>
            <ac:picMk id="10242" creationId="{1D9D6FB5-7933-7B4F-BCA9-7E8B2259DF75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6:31.846" v="1742" actId="1036"/>
        <pc:sldMkLst>
          <pc:docMk/>
          <pc:sldMk cId="2736995282" sldId="276"/>
        </pc:sldMkLst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2" creationId="{4682606C-CB92-DB4B-9D22-00CB2149AF24}"/>
          </ac:spMkLst>
        </pc:spChg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3" creationId="{F3610555-1FD5-4E4A-AB9E-D1E7183CD142}"/>
          </ac:spMkLst>
        </pc:spChg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4" creationId="{E338D6FF-BEB5-6742-BDE8-CD5AA4509E40}"/>
          </ac:spMkLst>
        </pc:spChg>
        <pc:spChg chg="mod ord">
          <ac:chgData name="William Letsou" userId="43478b1b-5e3e-4266-af1d-df0b272e1ab8" providerId="ADAL" clId="{A922D5E6-13D9-C346-85B7-6D5023167F24}" dt="2024-03-21T18:46:31.846" v="1742" actId="1036"/>
          <ac:spMkLst>
            <pc:docMk/>
            <pc:sldMk cId="2736995282" sldId="276"/>
            <ac:spMk id="5" creationId="{18979CB3-3771-104D-ACC7-A769734EA707}"/>
          </ac:spMkLst>
        </pc:spChg>
        <pc:picChg chg="mod">
          <ac:chgData name="William Letsou" userId="43478b1b-5e3e-4266-af1d-df0b272e1ab8" providerId="ADAL" clId="{A922D5E6-13D9-C346-85B7-6D5023167F24}" dt="2024-03-21T18:46:23.894" v="1739" actId="1076"/>
          <ac:picMkLst>
            <pc:docMk/>
            <pc:sldMk cId="2736995282" sldId="276"/>
            <ac:picMk id="1026" creationId="{2C3D6B7D-3267-D14E-A93B-FA4C3AF7271E}"/>
          </ac:picMkLst>
        </pc:picChg>
      </pc:sldChg>
      <pc:sldChg chg="delSp modSp mod modClrScheme chgLayout">
        <pc:chgData name="William Letsou" userId="43478b1b-5e3e-4266-af1d-df0b272e1ab8" providerId="ADAL" clId="{A922D5E6-13D9-C346-85B7-6D5023167F24}" dt="2024-03-21T17:53:41.868" v="764" actId="20577"/>
        <pc:sldMkLst>
          <pc:docMk/>
          <pc:sldMk cId="2694322842" sldId="277"/>
        </pc:sldMkLst>
        <pc:spChg chg="mod ord">
          <ac:chgData name="William Letsou" userId="43478b1b-5e3e-4266-af1d-df0b272e1ab8" providerId="ADAL" clId="{A922D5E6-13D9-C346-85B7-6D5023167F24}" dt="2024-03-21T17:53:25.347" v="731" actId="20577"/>
          <ac:spMkLst>
            <pc:docMk/>
            <pc:sldMk cId="2694322842" sldId="277"/>
            <ac:spMk id="2" creationId="{61885111-8C02-2544-82EA-684F30BEF652}"/>
          </ac:spMkLst>
        </pc:spChg>
        <pc:spChg chg="mod ord">
          <ac:chgData name="William Letsou" userId="43478b1b-5e3e-4266-af1d-df0b272e1ab8" providerId="ADAL" clId="{A922D5E6-13D9-C346-85B7-6D5023167F24}" dt="2024-03-21T17:53:41.868" v="764" actId="20577"/>
          <ac:spMkLst>
            <pc:docMk/>
            <pc:sldMk cId="2694322842" sldId="277"/>
            <ac:spMk id="3" creationId="{E8865664-2C48-A145-B266-59D25DD28501}"/>
          </ac:spMkLst>
        </pc:spChg>
        <pc:spChg chg="mod ord">
          <ac:chgData name="William Letsou" userId="43478b1b-5e3e-4266-af1d-df0b272e1ab8" providerId="ADAL" clId="{A922D5E6-13D9-C346-85B7-6D5023167F24}" dt="2024-03-21T17:52:46.080" v="683" actId="700"/>
          <ac:spMkLst>
            <pc:docMk/>
            <pc:sldMk cId="2694322842" sldId="277"/>
            <ac:spMk id="4" creationId="{21576A38-092A-CC49-98E8-95DD2620258C}"/>
          </ac:spMkLst>
        </pc:spChg>
        <pc:spChg chg="mod ord">
          <ac:chgData name="William Letsou" userId="43478b1b-5e3e-4266-af1d-df0b272e1ab8" providerId="ADAL" clId="{A922D5E6-13D9-C346-85B7-6D5023167F24}" dt="2024-03-21T17:52:46.080" v="683" actId="700"/>
          <ac:spMkLst>
            <pc:docMk/>
            <pc:sldMk cId="2694322842" sldId="277"/>
            <ac:spMk id="5" creationId="{5D386092-D9A8-0742-A542-E42677669F28}"/>
          </ac:spMkLst>
        </pc:spChg>
        <pc:picChg chg="del">
          <ac:chgData name="William Letsou" userId="43478b1b-5e3e-4266-af1d-df0b272e1ab8" providerId="ADAL" clId="{A922D5E6-13D9-C346-85B7-6D5023167F24}" dt="2024-03-21T17:52:39.830" v="681" actId="478"/>
          <ac:picMkLst>
            <pc:docMk/>
            <pc:sldMk cId="2694322842" sldId="277"/>
            <ac:picMk id="6" creationId="{62F10A6F-9DA8-3C4A-8DAC-4DF53071AE64}"/>
          </ac:picMkLst>
        </pc:picChg>
        <pc:picChg chg="del">
          <ac:chgData name="William Letsou" userId="43478b1b-5e3e-4266-af1d-df0b272e1ab8" providerId="ADAL" clId="{A922D5E6-13D9-C346-85B7-6D5023167F24}" dt="2024-03-21T17:52:41.019" v="682" actId="478"/>
          <ac:picMkLst>
            <pc:docMk/>
            <pc:sldMk cId="2694322842" sldId="277"/>
            <ac:picMk id="2050" creationId="{5AA52A80-FAB7-7D4D-B3BF-7D62D5C6F21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56:15.822" v="787" actId="1076"/>
        <pc:sldMkLst>
          <pc:docMk/>
          <pc:sldMk cId="3126986066" sldId="27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2" creationId="{9B6BA889-9499-F744-8171-6524D8D65D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126986066" sldId="278"/>
            <ac:spMk id="8" creationId="{5BCCBECD-940C-AB4D-AF3F-4F2871761870}"/>
          </ac:spMkLst>
        </pc:spChg>
        <pc:spChg chg="mod">
          <ac:chgData name="William Letsou" userId="43478b1b-5e3e-4266-af1d-df0b272e1ab8" providerId="ADAL" clId="{A922D5E6-13D9-C346-85B7-6D5023167F24}" dt="2024-03-21T17:56:15.822" v="787" actId="1076"/>
          <ac:spMkLst>
            <pc:docMk/>
            <pc:sldMk cId="3126986066" sldId="278"/>
            <ac:spMk id="9" creationId="{D79D3E22-5629-6248-BC40-A6F955F9119A}"/>
          </ac:spMkLst>
        </pc:spChg>
        <pc:picChg chg="mod ord">
          <ac:chgData name="William Letsou" userId="43478b1b-5e3e-4266-af1d-df0b272e1ab8" providerId="ADAL" clId="{A922D5E6-13D9-C346-85B7-6D5023167F24}" dt="2024-03-21T17:56:11.993" v="786" actId="1076"/>
          <ac:picMkLst>
            <pc:docMk/>
            <pc:sldMk cId="3126986066" sldId="278"/>
            <ac:picMk id="6" creationId="{94D66EC6-1466-1645-A1B0-FB2277674ACE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57:35.044" v="795" actId="113"/>
        <pc:sldMkLst>
          <pc:docMk/>
          <pc:sldMk cId="60089604" sldId="27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2" creationId="{9B6BA889-9499-F744-8171-6524D8D65D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7:57:35.044" v="795" actId="113"/>
          <ac:spMkLst>
            <pc:docMk/>
            <pc:sldMk cId="60089604" sldId="279"/>
            <ac:spMk id="8" creationId="{5BCCBECD-940C-AB4D-AF3F-4F2871761870}"/>
          </ac:spMkLst>
        </pc:spChg>
        <pc:spChg chg="mod">
          <ac:chgData name="William Letsou" userId="43478b1b-5e3e-4266-af1d-df0b272e1ab8" providerId="ADAL" clId="{A922D5E6-13D9-C346-85B7-6D5023167F24}" dt="2024-03-21T17:57:07.270" v="790" actId="1076"/>
          <ac:spMkLst>
            <pc:docMk/>
            <pc:sldMk cId="60089604" sldId="279"/>
            <ac:spMk id="10" creationId="{4431C30C-59E7-764D-B604-FC87037CCC3C}"/>
          </ac:spMkLst>
        </pc:spChg>
        <pc:picChg chg="mod">
          <ac:chgData name="William Letsou" userId="43478b1b-5e3e-4266-af1d-df0b272e1ab8" providerId="ADAL" clId="{A922D5E6-13D9-C346-85B7-6D5023167F24}" dt="2024-03-21T17:57:03.791" v="789" actId="1076"/>
          <ac:picMkLst>
            <pc:docMk/>
            <pc:sldMk cId="60089604" sldId="279"/>
            <ac:picMk id="9" creationId="{460DB786-11F1-5142-88A1-BA0B79B7D672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0:57.745" v="1573" actId="20577"/>
        <pc:sldMkLst>
          <pc:docMk/>
          <pc:sldMk cId="2157969470" sldId="28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5" creationId="{5B4E1463-6ECA-1740-B532-2765617A90D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6" creationId="{24A50597-6AC7-B249-9CAE-14B91B1A789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7" creationId="{2D507C27-BF8E-C743-B71D-D8C32FDF41AB}"/>
          </ac:spMkLst>
        </pc:spChg>
        <pc:spChg chg="mod ord">
          <ac:chgData name="William Letsou" userId="43478b1b-5e3e-4266-af1d-df0b272e1ab8" providerId="ADAL" clId="{A922D5E6-13D9-C346-85B7-6D5023167F24}" dt="2024-03-21T18:40:57.745" v="1573" actId="20577"/>
          <ac:spMkLst>
            <pc:docMk/>
            <pc:sldMk cId="2157969470" sldId="280"/>
            <ac:spMk id="8" creationId="{6B36CD1D-3A38-A341-8AC3-740753944F5E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48456065" sldId="28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2" creationId="{046E0659-B165-4346-BE4E-2577C309D68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3" creationId="{C9B9F642-EC99-0446-9437-1987F749141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4" creationId="{AEE8D7BF-5183-E945-BD82-9B95FF8E16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5" creationId="{4D1CF410-1BC0-6945-B895-0F57830E2DC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4001129791" sldId="28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2" creationId="{882E790D-C650-EB43-B66F-66EC70BC315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3" creationId="{4BCD5BE4-124B-244E-A041-815DC35441F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5" creationId="{2648CF96-5734-4447-A029-A165E2AB026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6" creationId="{639DF1D0-C766-E345-B768-AC572B4D4EA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4001129791" sldId="282"/>
            <ac:picMk id="1026" creationId="{2FAD7ABA-4D57-0847-B796-8CAAF05AB64B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47:58.025" v="1748" actId="403"/>
        <pc:sldMkLst>
          <pc:docMk/>
          <pc:sldMk cId="1405557956" sldId="28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05557956" sldId="283"/>
            <ac:spMk id="2" creationId="{DF294ED1-6E2B-6543-8AC4-301BFBBDED6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05557956" sldId="283"/>
            <ac:spMk id="3" creationId="{5ECD9F70-CFC9-244E-82D9-8D222B5C951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05557956" sldId="283"/>
            <ac:spMk id="5" creationId="{D2CE0CF5-7DD8-D540-8451-B48AB1F6A68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05557956" sldId="283"/>
            <ac:spMk id="6" creationId="{66C97AB2-4C87-B244-914F-4AF66B452A45}"/>
          </ac:spMkLst>
        </pc:spChg>
        <pc:spChg chg="mod">
          <ac:chgData name="William Letsou" userId="43478b1b-5e3e-4266-af1d-df0b272e1ab8" providerId="ADAL" clId="{A922D5E6-13D9-C346-85B7-6D5023167F24}" dt="2024-03-21T18:47:58.025" v="1748" actId="403"/>
          <ac:spMkLst>
            <pc:docMk/>
            <pc:sldMk cId="1405557956" sldId="283"/>
            <ac:spMk id="9" creationId="{B788F9AB-AB0F-C741-9371-51C1A065CAEB}"/>
          </ac:spMkLst>
        </pc:spChg>
        <pc:graphicFrameChg chg="mod ord">
          <ac:chgData name="William Letsou" userId="43478b1b-5e3e-4266-af1d-df0b272e1ab8" providerId="ADAL" clId="{A922D5E6-13D9-C346-85B7-6D5023167F24}" dt="2024-03-21T17:34:58.389" v="513" actId="700"/>
          <ac:graphicFrameMkLst>
            <pc:docMk/>
            <pc:sldMk cId="1405557956" sldId="283"/>
            <ac:graphicFrameMk id="7" creationId="{CF35D36F-2583-DD43-AC35-4CAF49F4DB08}"/>
          </ac:graphicFrameMkLst>
        </pc:graphicFrameChg>
      </pc:sldChg>
      <pc:sldChg chg="modSp mod modClrScheme chgLayout">
        <pc:chgData name="William Letsou" userId="43478b1b-5e3e-4266-af1d-df0b272e1ab8" providerId="ADAL" clId="{A922D5E6-13D9-C346-85B7-6D5023167F24}" dt="2024-03-21T18:48:27.705" v="1752" actId="1076"/>
        <pc:sldMkLst>
          <pc:docMk/>
          <pc:sldMk cId="2998104474" sldId="28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2" creationId="{9695AA16-BDC0-FD45-959F-0AFCE21ADB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3" creationId="{CFBD62F9-75B5-7F4C-AE69-2014C5EDDB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5" creationId="{FADF54C4-38B8-F444-AD12-0BA7B65094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6" creationId="{89B5EF32-0146-0144-93F6-81B5D0DB06A1}"/>
          </ac:spMkLst>
        </pc:spChg>
        <pc:picChg chg="mod ord">
          <ac:chgData name="William Letsou" userId="43478b1b-5e3e-4266-af1d-df0b272e1ab8" providerId="ADAL" clId="{A922D5E6-13D9-C346-85B7-6D5023167F24}" dt="2024-03-21T18:48:27.705" v="1752" actId="1076"/>
          <ac:picMkLst>
            <pc:docMk/>
            <pc:sldMk cId="2998104474" sldId="284"/>
            <ac:picMk id="8" creationId="{01D25D58-6324-6B46-A6BA-7B3D061E791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49:11.477" v="1753" actId="1076"/>
        <pc:sldMkLst>
          <pc:docMk/>
          <pc:sldMk cId="1892954855" sldId="28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2" creationId="{6A9A9A76-4B15-DE4F-9E82-BE172BDF29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3" creationId="{3B056867-322E-154B-9E27-43B967B6FEC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4" creationId="{09B09193-C17B-C048-934B-1BFF09D341A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5" creationId="{76ABC09D-1B89-7140-A707-A9CB2827701B}"/>
          </ac:spMkLst>
        </pc:spChg>
        <pc:picChg chg="mod">
          <ac:chgData name="William Letsou" userId="43478b1b-5e3e-4266-af1d-df0b272e1ab8" providerId="ADAL" clId="{A922D5E6-13D9-C346-85B7-6D5023167F24}" dt="2024-03-21T18:49:11.477" v="1753" actId="1076"/>
          <ac:picMkLst>
            <pc:docMk/>
            <pc:sldMk cId="1892954855" sldId="285"/>
            <ac:picMk id="7" creationId="{CE6D97AB-7AF7-7945-B44B-8A4698C6DAA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50:02.907" v="1762" actId="14100"/>
        <pc:sldMkLst>
          <pc:docMk/>
          <pc:sldMk cId="229694120" sldId="28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2" creationId="{6A9A9A76-4B15-DE4F-9E82-BE172BDF29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3" creationId="{3B056867-322E-154B-9E27-43B967B6FEC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4" creationId="{09B09193-C17B-C048-934B-1BFF09D341A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5" creationId="{76ABC09D-1B89-7140-A707-A9CB2827701B}"/>
          </ac:spMkLst>
        </pc:spChg>
        <pc:spChg chg="mod">
          <ac:chgData name="William Letsou" userId="43478b1b-5e3e-4266-af1d-df0b272e1ab8" providerId="ADAL" clId="{A922D5E6-13D9-C346-85B7-6D5023167F24}" dt="2024-03-21T18:50:02.907" v="1762" actId="14100"/>
          <ac:spMkLst>
            <pc:docMk/>
            <pc:sldMk cId="229694120" sldId="286"/>
            <ac:spMk id="20" creationId="{FC9CF421-8CF2-8842-BEFD-0ECF1EEEDC6C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29694120" sldId="286"/>
            <ac:picMk id="11" creationId="{309A9E5C-6BCB-4442-AE1F-9A8DD0A399D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51:26.436" v="1774" actId="14100"/>
        <pc:sldMkLst>
          <pc:docMk/>
          <pc:sldMk cId="116415428" sldId="28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2" creationId="{03A3A4B7-E834-1A42-AED7-87286F2B51CF}"/>
          </ac:spMkLst>
        </pc:spChg>
        <pc:spChg chg="mod ord">
          <ac:chgData name="William Letsou" userId="43478b1b-5e3e-4266-af1d-df0b272e1ab8" providerId="ADAL" clId="{A922D5E6-13D9-C346-85B7-6D5023167F24}" dt="2024-03-21T18:49:41.771" v="1755" actId="20577"/>
          <ac:spMkLst>
            <pc:docMk/>
            <pc:sldMk cId="116415428" sldId="287"/>
            <ac:spMk id="3" creationId="{1AFE8CCC-6A41-DC43-96E2-366B237105F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5" creationId="{1EA91D60-AD1F-E944-8943-1BF0C8440B3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6" creationId="{9B76634B-D944-264B-95FD-E30115CE175F}"/>
          </ac:spMkLst>
        </pc:spChg>
        <pc:spChg chg="mod">
          <ac:chgData name="William Letsou" userId="43478b1b-5e3e-4266-af1d-df0b272e1ab8" providerId="ADAL" clId="{A922D5E6-13D9-C346-85B7-6D5023167F24}" dt="2024-03-21T18:51:26.436" v="1774" actId="14100"/>
          <ac:spMkLst>
            <pc:docMk/>
            <pc:sldMk cId="116415428" sldId="287"/>
            <ac:spMk id="11" creationId="{DD1B6F5F-24B2-1947-8774-A18D262D88D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16415428" sldId="287"/>
            <ac:picMk id="8" creationId="{B87B0620-BDA9-BB45-AA77-F48CBA3D6B4F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1T22:22:03.175" v="1935" actId="167"/>
        <pc:sldMkLst>
          <pc:docMk/>
          <pc:sldMk cId="3690942427" sldId="28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8:51:41.728" v="1777" actId="20577"/>
          <ac:spMkLst>
            <pc:docMk/>
            <pc:sldMk cId="3690942427" sldId="288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03.175" v="1935" actId="167"/>
          <ac:spMkLst>
            <pc:docMk/>
            <pc:sldMk cId="3690942427" sldId="288"/>
            <ac:spMk id="4" creationId="{0918BB55-4C75-23A2-8014-84860371F47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6" creationId="{9A3138ED-E4AB-C840-9C05-6E55F37AE546}"/>
          </ac:spMkLst>
        </pc:spChg>
        <pc:spChg chg="add mod">
          <ac:chgData name="William Letsou" userId="43478b1b-5e3e-4266-af1d-df0b272e1ab8" providerId="ADAL" clId="{A922D5E6-13D9-C346-85B7-6D5023167F24}" dt="2024-03-21T18:55:10.269" v="1839" actId="1076"/>
          <ac:spMkLst>
            <pc:docMk/>
            <pc:sldMk cId="3690942427" sldId="288"/>
            <ac:spMk id="11" creationId="{F8BE9068-CB3F-CEA8-2B4C-9A2F0A7552E0}"/>
          </ac:spMkLst>
        </pc:spChg>
        <pc:spChg chg="add mod">
          <ac:chgData name="William Letsou" userId="43478b1b-5e3e-4266-af1d-df0b272e1ab8" providerId="ADAL" clId="{A922D5E6-13D9-C346-85B7-6D5023167F24}" dt="2024-03-21T18:54:58.144" v="1838" actId="1076"/>
          <ac:spMkLst>
            <pc:docMk/>
            <pc:sldMk cId="3690942427" sldId="288"/>
            <ac:spMk id="12" creationId="{9D685BF7-DC99-DEB5-3F49-1AB9E26236F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690942427" sldId="288"/>
            <ac:picMk id="4098" creationId="{4E594FF7-A670-6447-8AB9-C0DC3B486DD6}"/>
          </ac:picMkLst>
        </pc:picChg>
        <pc:cxnChg chg="add mod">
          <ac:chgData name="William Letsou" userId="43478b1b-5e3e-4266-af1d-df0b272e1ab8" providerId="ADAL" clId="{A922D5E6-13D9-C346-85B7-6D5023167F24}" dt="2024-03-21T18:53:16.753" v="1800" actId="1076"/>
          <ac:cxnSpMkLst>
            <pc:docMk/>
            <pc:sldMk cId="3690942427" sldId="288"/>
            <ac:cxnSpMk id="7" creationId="{8ACA18B0-420F-2E6D-63DD-5B8DA5DB0992}"/>
          </ac:cxnSpMkLst>
        </pc:cxnChg>
        <pc:cxnChg chg="add del mod">
          <ac:chgData name="William Letsou" userId="43478b1b-5e3e-4266-af1d-df0b272e1ab8" providerId="ADAL" clId="{A922D5E6-13D9-C346-85B7-6D5023167F24}" dt="2024-03-21T18:53:24.824" v="1802" actId="478"/>
          <ac:cxnSpMkLst>
            <pc:docMk/>
            <pc:sldMk cId="3690942427" sldId="288"/>
            <ac:cxnSpMk id="8" creationId="{DE000144-CB16-0246-DAE8-50BFF4791EA1}"/>
          </ac:cxnSpMkLst>
        </pc:cxnChg>
        <pc:cxnChg chg="add mod">
          <ac:chgData name="William Letsou" userId="43478b1b-5e3e-4266-af1d-df0b272e1ab8" providerId="ADAL" clId="{A922D5E6-13D9-C346-85B7-6D5023167F24}" dt="2024-03-21T18:53:57.171" v="1807" actId="1076"/>
          <ac:cxnSpMkLst>
            <pc:docMk/>
            <pc:sldMk cId="3690942427" sldId="288"/>
            <ac:cxnSpMk id="10" creationId="{573BCBD7-874F-128B-0DA4-63C17A18ABA9}"/>
          </ac:cxnSpMkLst>
        </pc:cxnChg>
      </pc:sldChg>
      <pc:sldChg chg="modSp mod modClrScheme chgLayout">
        <pc:chgData name="William Letsou" userId="43478b1b-5e3e-4266-af1d-df0b272e1ab8" providerId="ADAL" clId="{A922D5E6-13D9-C346-85B7-6D5023167F24}" dt="2024-04-03T21:57:39.270" v="1977" actId="20577"/>
        <pc:sldMkLst>
          <pc:docMk/>
          <pc:sldMk cId="3850290160" sldId="28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4" creationId="{0ED0EBBE-FCC0-B148-A9FB-243458329D5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5" creationId="{824B7D11-544A-604B-B095-C29602C1206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11" creationId="{981C251F-1B89-3041-B2D6-EB13AE521B07}"/>
          </ac:spMkLst>
        </pc:spChg>
        <pc:spChg chg="mod ord">
          <ac:chgData name="William Letsou" userId="43478b1b-5e3e-4266-af1d-df0b272e1ab8" providerId="ADAL" clId="{A922D5E6-13D9-C346-85B7-6D5023167F24}" dt="2024-04-03T21:57:39.270" v="1977" actId="20577"/>
          <ac:spMkLst>
            <pc:docMk/>
            <pc:sldMk cId="3850290160" sldId="289"/>
            <ac:spMk id="13" creationId="{0C936D03-170C-5947-86BA-2CE221548C9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850290160" sldId="289"/>
            <ac:picMk id="1026" creationId="{8C9FAA67-B44D-D840-9079-88DEA93A55C1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4:23.105" v="2185" actId="20577"/>
        <pc:sldMkLst>
          <pc:docMk/>
          <pc:sldMk cId="916003704" sldId="29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4" creationId="{09842528-E5D9-334E-946A-B21CC89C829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5" creationId="{59A06483-4BD4-C546-BA93-C14F534A096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6" creationId="{256D97FD-FD88-D74D-9B35-A0F03DD57BCB}"/>
          </ac:spMkLst>
        </pc:spChg>
        <pc:spChg chg="mod ord">
          <ac:chgData name="William Letsou" userId="43478b1b-5e3e-4266-af1d-df0b272e1ab8" providerId="ADAL" clId="{A922D5E6-13D9-C346-85B7-6D5023167F24}" dt="2024-04-03T22:04:23.105" v="2185" actId="20577"/>
          <ac:spMkLst>
            <pc:docMk/>
            <pc:sldMk cId="916003704" sldId="290"/>
            <ac:spMk id="9" creationId="{67A9F771-55C8-FF4E-8E76-6BC15BCA2C3A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916003704" sldId="290"/>
            <ac:picMk id="2050" creationId="{46AF595D-0F3A-0E49-8F4B-671B6D364CC9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3T22:09:46.867" v="2249" actId="14100"/>
        <pc:sldMkLst>
          <pc:docMk/>
          <pc:sldMk cId="3153458050" sldId="29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2" creationId="{B8320E43-9B20-2046-9E99-C9173A3A6ACF}"/>
          </ac:spMkLst>
        </pc:spChg>
        <pc:spChg chg="add mod">
          <ac:chgData name="William Letsou" userId="43478b1b-5e3e-4266-af1d-df0b272e1ab8" providerId="ADAL" clId="{A922D5E6-13D9-C346-85B7-6D5023167F24}" dt="2024-04-03T22:09:46.867" v="2249" actId="14100"/>
          <ac:spMkLst>
            <pc:docMk/>
            <pc:sldMk cId="3153458050" sldId="291"/>
            <ac:spMk id="3" creationId="{FFD5F624-9461-7730-CD9E-9FDF231D4A4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4" creationId="{EA526B31-2B81-9340-AE4E-72F2BFA5A7A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5" creationId="{85084F71-0A38-E04E-B899-B73759208FA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6" creationId="{7D858426-762A-4242-AA0C-7AC6A00E3722}"/>
          </ac:spMkLst>
        </pc:spChg>
        <pc:picChg chg="mod ord">
          <ac:chgData name="William Letsou" userId="43478b1b-5e3e-4266-af1d-df0b272e1ab8" providerId="ADAL" clId="{A922D5E6-13D9-C346-85B7-6D5023167F24}" dt="2024-04-03T22:09:38.631" v="2248" actId="1076"/>
          <ac:picMkLst>
            <pc:docMk/>
            <pc:sldMk cId="3153458050" sldId="291"/>
            <ac:picMk id="3074" creationId="{2DD2E062-D04E-ED4C-AB64-DE4E8816C233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0:45.904" v="2050" actId="20577"/>
        <pc:sldMkLst>
          <pc:docMk/>
          <pc:sldMk cId="3205402312" sldId="292"/>
        </pc:sldMkLst>
        <pc:spChg chg="add del mod">
          <ac:chgData name="William Letsou" userId="43478b1b-5e3e-4266-af1d-df0b272e1ab8" providerId="ADAL" clId="{A922D5E6-13D9-C346-85B7-6D5023167F24}" dt="2024-04-03T22:00:42.533" v="2049" actId="478"/>
          <ac:spMkLst>
            <pc:docMk/>
            <pc:sldMk cId="3205402312" sldId="292"/>
            <ac:spMk id="2" creationId="{2BB8A581-CA1E-A0F4-A002-FADBC0D845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5" creationId="{4C52F3AB-95C1-ED44-B531-45298C4D13F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6" creationId="{86048C64-93B0-AB48-95BE-8CEA5C995C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7" creationId="{5AF41B1D-759D-4A4B-80F6-596A3B2B154C}"/>
          </ac:spMkLst>
        </pc:spChg>
        <pc:spChg chg="mod ord">
          <ac:chgData name="William Letsou" userId="43478b1b-5e3e-4266-af1d-df0b272e1ab8" providerId="ADAL" clId="{A922D5E6-13D9-C346-85B7-6D5023167F24}" dt="2024-04-03T22:00:45.904" v="2050" actId="20577"/>
          <ac:spMkLst>
            <pc:docMk/>
            <pc:sldMk cId="3205402312" sldId="292"/>
            <ac:spMk id="8" creationId="{8DD4DC30-253B-DB44-83E8-3381D19F253A}"/>
          </ac:spMkLst>
        </pc:spChg>
        <pc:picChg chg="del">
          <ac:chgData name="William Letsou" userId="43478b1b-5e3e-4266-af1d-df0b272e1ab8" providerId="ADAL" clId="{A922D5E6-13D9-C346-85B7-6D5023167F24}" dt="2024-04-03T22:00:42.533" v="2049" actId="478"/>
          <ac:picMkLst>
            <pc:docMk/>
            <pc:sldMk cId="3205402312" sldId="292"/>
            <ac:picMk id="4098" creationId="{F1A5B3D5-E32A-B34F-A7D4-C8302702ADEB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2:59.411" v="2162" actId="255"/>
        <pc:sldMkLst>
          <pc:docMk/>
          <pc:sldMk cId="2317218815" sldId="29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2" creationId="{70A0F9F1-E9D6-CE40-825F-19E8FC0DBE6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4" creationId="{875BBC63-3497-554B-9604-7F97443396B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5" creationId="{19A6811B-4CDA-A747-B5EA-967CA452EFD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6" creationId="{7823E0A3-57A2-534D-937C-DB2B0440C917}"/>
          </ac:spMkLst>
        </pc:spChg>
        <pc:spChg chg="mod">
          <ac:chgData name="William Letsou" userId="43478b1b-5e3e-4266-af1d-df0b272e1ab8" providerId="ADAL" clId="{A922D5E6-13D9-C346-85B7-6D5023167F24}" dt="2024-04-03T22:02:59.411" v="2162" actId="255"/>
          <ac:spMkLst>
            <pc:docMk/>
            <pc:sldMk cId="2317218815" sldId="293"/>
            <ac:spMk id="9" creationId="{7553F0AF-4084-EE42-A50B-8AF3968DD70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317218815" sldId="293"/>
            <ac:picMk id="5122" creationId="{9B000B4E-6A21-2C47-A649-ADBDE6574432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2:46.595" v="2161" actId="14100"/>
        <pc:sldMkLst>
          <pc:docMk/>
          <pc:sldMk cId="3139037593" sldId="29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5" creationId="{D407BCB5-AF77-DA45-84D2-50600E44E8A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6" creationId="{ECBD8EF7-4429-4D47-831D-CCB1D26C463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7" creationId="{BA2BF5D7-45A0-B94B-B1CC-B882364CC471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139037593" sldId="294"/>
            <ac:spMk id="9" creationId="{44EE7A91-DCA0-184E-8037-694779D5B979}"/>
          </ac:spMkLst>
        </pc:spChg>
        <pc:spChg chg="mod">
          <ac:chgData name="William Letsou" userId="43478b1b-5e3e-4266-af1d-df0b272e1ab8" providerId="ADAL" clId="{A922D5E6-13D9-C346-85B7-6D5023167F24}" dt="2024-04-03T22:02:46.595" v="2161" actId="14100"/>
          <ac:spMkLst>
            <pc:docMk/>
            <pc:sldMk cId="3139037593" sldId="294"/>
            <ac:spMk id="15" creationId="{D54DB355-6EF1-C349-B5B0-090ADD42F368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139037593" sldId="294"/>
            <ac:picMk id="6150" creationId="{8CBFBBBB-9B00-DD4E-AC45-97731283E13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3:36.322" v="2169" actId="14100"/>
        <pc:sldMkLst>
          <pc:docMk/>
          <pc:sldMk cId="2184647736" sldId="29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2" creationId="{BF02D431-3A16-7549-90ED-A9528D2DCB2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4" creationId="{9DE29458-5F7B-D845-BC4B-753E1B70AA5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5" creationId="{1EB5AF3A-9196-6845-91FC-9661D568E5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6" creationId="{818E4BA6-468A-DE4F-9669-EE81807E6798}"/>
          </ac:spMkLst>
        </pc:spChg>
        <pc:spChg chg="mod">
          <ac:chgData name="William Letsou" userId="43478b1b-5e3e-4266-af1d-df0b272e1ab8" providerId="ADAL" clId="{A922D5E6-13D9-C346-85B7-6D5023167F24}" dt="2024-04-03T22:03:36.322" v="2169" actId="14100"/>
          <ac:spMkLst>
            <pc:docMk/>
            <pc:sldMk cId="2184647736" sldId="295"/>
            <ac:spMk id="10" creationId="{01B93492-3B88-CC46-8DF5-FD81D2676E9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184647736" sldId="295"/>
            <ac:picMk id="8" creationId="{3CE417C6-0770-AB4D-BD3A-A12B95A1BFF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1T22:33:29.788" v="1973" actId="2696"/>
        <pc:sldMkLst>
          <pc:docMk/>
          <pc:sldMk cId="1975576360" sldId="29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2" creationId="{B83790B1-584F-2142-BD2C-74F31CBD89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3" creationId="{C0278DAF-2790-BF4B-9ECE-E3E339B10E6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5" creationId="{F42367F7-DC3D-6F42-8D89-206235993C0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6" creationId="{E8FBC1E3-EEF6-BB4B-A280-6A9FD4779AA6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975576360" sldId="296"/>
            <ac:picMk id="8" creationId="{A5B452BB-C69C-C042-8CC1-C482D96D3E27}"/>
          </ac:picMkLst>
        </pc:picChg>
      </pc:sldChg>
      <pc:sldChg chg="addSp delSp modSp del mod modClrScheme chgLayout">
        <pc:chgData name="William Letsou" userId="43478b1b-5e3e-4266-af1d-df0b272e1ab8" providerId="ADAL" clId="{A922D5E6-13D9-C346-85B7-6D5023167F24}" dt="2024-04-01T22:33:29.784" v="1972" actId="2696"/>
        <pc:sldMkLst>
          <pc:docMk/>
          <pc:sldMk cId="552613699" sldId="29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2" creationId="{30302023-40DE-0640-8BF6-0AD55EB3C4DC}"/>
          </ac:spMkLst>
        </pc:spChg>
        <pc:spChg chg="add del 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552613699" sldId="297"/>
            <ac:spMk id="3" creationId="{029C1BB2-599D-2B00-7720-B1A27DA739D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5" creationId="{0EBD4649-2A12-6C4E-94AB-8FCA847CF4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6" creationId="{495D25AF-E664-FE47-9EEC-B5F5040EC31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552613699" sldId="297"/>
            <ac:picMk id="9" creationId="{905C1E1C-DB3F-3840-BA99-1F6C9F466E2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3:22.451" v="2166"/>
        <pc:sldMkLst>
          <pc:docMk/>
          <pc:sldMk cId="3290647392" sldId="29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2" creationId="{BF02D431-3A16-7549-90ED-A9528D2DCB22}"/>
          </ac:spMkLst>
        </pc:spChg>
        <pc:spChg chg="add mod">
          <ac:chgData name="William Letsou" userId="43478b1b-5e3e-4266-af1d-df0b272e1ab8" providerId="ADAL" clId="{A922D5E6-13D9-C346-85B7-6D5023167F24}" dt="2024-04-03T22:03:22.451" v="2166"/>
          <ac:spMkLst>
            <pc:docMk/>
            <pc:sldMk cId="3290647392" sldId="298"/>
            <ac:spMk id="3" creationId="{699BC527-0282-A9BD-0DDF-F329E8B09568}"/>
          </ac:spMkLst>
        </pc:spChg>
        <pc:spChg chg="mod ord">
          <ac:chgData name="William Letsou" userId="43478b1b-5e3e-4266-af1d-df0b272e1ab8" providerId="ADAL" clId="{A922D5E6-13D9-C346-85B7-6D5023167F24}" dt="2024-04-03T21:59:25.095" v="2036" actId="20577"/>
          <ac:spMkLst>
            <pc:docMk/>
            <pc:sldMk cId="3290647392" sldId="298"/>
            <ac:spMk id="4" creationId="{9DE29458-5F7B-D845-BC4B-753E1B70AA5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5" creationId="{1EB5AF3A-9196-6845-91FC-9661D568E5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6" creationId="{818E4BA6-468A-DE4F-9669-EE81807E6798}"/>
          </ac:spMkLst>
        </pc:spChg>
        <pc:spChg chg="del">
          <ac:chgData name="William Letsou" userId="43478b1b-5e3e-4266-af1d-df0b272e1ab8" providerId="ADAL" clId="{A922D5E6-13D9-C346-85B7-6D5023167F24}" dt="2024-04-03T22:03:22.244" v="2165" actId="478"/>
          <ac:spMkLst>
            <pc:docMk/>
            <pc:sldMk cId="3290647392" sldId="298"/>
            <ac:spMk id="10" creationId="{01B93492-3B88-CC46-8DF5-FD81D2676E9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290647392" sldId="298"/>
            <ac:picMk id="7170" creationId="{024E458C-615E-D44A-A5A5-292EA55CA669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10:14.347" v="2254"/>
        <pc:sldMkLst>
          <pc:docMk/>
          <pc:sldMk cId="4217156528" sldId="299"/>
        </pc:sldMkLst>
        <pc:spChg chg="add mod">
          <ac:chgData name="William Letsou" userId="43478b1b-5e3e-4266-af1d-df0b272e1ab8" providerId="ADAL" clId="{A922D5E6-13D9-C346-85B7-6D5023167F24}" dt="2024-04-03T22:10:14.347" v="2254"/>
          <ac:spMkLst>
            <pc:docMk/>
            <pc:sldMk cId="4217156528" sldId="299"/>
            <ac:spMk id="2" creationId="{F8876BE5-F5A3-921D-C83E-494A2489454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5" creationId="{51C9A70C-6E6F-4E42-ACA8-3349C79451E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6" creationId="{2AE3E4E2-B48F-514C-A226-359067B9CCE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7" creationId="{47CC38CD-596A-B346-B46E-B59B935DC452}"/>
          </ac:spMkLst>
        </pc:spChg>
        <pc:spChg chg="mod ord">
          <ac:chgData name="William Letsou" userId="43478b1b-5e3e-4266-af1d-df0b272e1ab8" providerId="ADAL" clId="{A922D5E6-13D9-C346-85B7-6D5023167F24}" dt="2024-04-03T22:04:59.392" v="2198" actId="27636"/>
          <ac:spMkLst>
            <pc:docMk/>
            <pc:sldMk cId="4217156528" sldId="299"/>
            <ac:spMk id="10" creationId="{9057DDB8-79F1-7A4E-B212-D9F971E5D0C4}"/>
          </ac:spMkLst>
        </pc:spChg>
        <pc:spChg chg="del">
          <ac:chgData name="William Letsou" userId="43478b1b-5e3e-4266-af1d-df0b272e1ab8" providerId="ADAL" clId="{A922D5E6-13D9-C346-85B7-6D5023167F24}" dt="2024-04-03T22:10:13.716" v="2253" actId="478"/>
          <ac:spMkLst>
            <pc:docMk/>
            <pc:sldMk cId="4217156528" sldId="299"/>
            <ac:spMk id="14" creationId="{79B5A374-5086-3D4E-9F9F-5B2DDC592986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4217156528" sldId="299"/>
            <ac:picMk id="12" creationId="{EF0895F1-2B69-8C4A-9B7C-2BF5CF2AAE0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6:49.059" v="2219" actId="113"/>
        <pc:sldMkLst>
          <pc:docMk/>
          <pc:sldMk cId="3976485603" sldId="30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2" creationId="{BFFE1B3E-1571-7242-A3A0-D5CA9AD639A6}"/>
          </ac:spMkLst>
        </pc:spChg>
        <pc:spChg chg="add mod">
          <ac:chgData name="William Letsou" userId="43478b1b-5e3e-4266-af1d-df0b272e1ab8" providerId="ADAL" clId="{A922D5E6-13D9-C346-85B7-6D5023167F24}" dt="2024-04-03T22:06:42.358" v="2218" actId="167"/>
          <ac:spMkLst>
            <pc:docMk/>
            <pc:sldMk cId="3976485603" sldId="300"/>
            <ac:spMk id="3" creationId="{21FE0467-754C-735E-04A6-8ADEA94A741C}"/>
          </ac:spMkLst>
        </pc:spChg>
        <pc:spChg chg="mod ord">
          <ac:chgData name="William Letsou" userId="43478b1b-5e3e-4266-af1d-df0b272e1ab8" providerId="ADAL" clId="{A922D5E6-13D9-C346-85B7-6D5023167F24}" dt="2024-04-03T22:06:49.059" v="2219" actId="113"/>
          <ac:spMkLst>
            <pc:docMk/>
            <pc:sldMk cId="3976485603" sldId="300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76485603" sldId="300"/>
            <ac:picMk id="1026" creationId="{E895DB5B-86B9-5C49-883D-50B9F8327A67}"/>
          </ac:picMkLst>
        </pc:picChg>
        <pc:picChg chg="add del">
          <ac:chgData name="William Letsou" userId="43478b1b-5e3e-4266-af1d-df0b272e1ab8" providerId="ADAL" clId="{A922D5E6-13D9-C346-85B7-6D5023167F24}" dt="2024-04-03T22:06:03.395" v="2212" actId="478"/>
          <ac:picMkLst>
            <pc:docMk/>
            <pc:sldMk cId="3976485603" sldId="300"/>
            <ac:picMk id="1028" creationId="{66FE487F-8BB3-D44B-8CF5-423982797E5D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25.465" v="2222" actId="15"/>
        <pc:sldMkLst>
          <pc:docMk/>
          <pc:sldMk cId="3256590911" sldId="30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25.465" v="2222" actId="15"/>
          <ac:spMkLst>
            <pc:docMk/>
            <pc:sldMk cId="3256590911" sldId="301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256590911" sldId="301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56187687" sldId="30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56187687" sldId="302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38.244" v="2227" actId="15"/>
        <pc:sldMkLst>
          <pc:docMk/>
          <pc:sldMk cId="2314675216" sldId="30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38.244" v="2227" actId="15"/>
          <ac:spMkLst>
            <pc:docMk/>
            <pc:sldMk cId="2314675216" sldId="303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314675216" sldId="303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43.887" v="2229" actId="15"/>
        <pc:sldMkLst>
          <pc:docMk/>
          <pc:sldMk cId="3980550354" sldId="30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43.887" v="2229" actId="15"/>
          <ac:spMkLst>
            <pc:docMk/>
            <pc:sldMk cId="3980550354" sldId="304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80550354" sldId="304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48.972" v="2231" actId="15"/>
        <pc:sldMkLst>
          <pc:docMk/>
          <pc:sldMk cId="681570396" sldId="30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48.972" v="2231" actId="15"/>
          <ac:spMkLst>
            <pc:docMk/>
            <pc:sldMk cId="681570396" sldId="305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681570396" sldId="305"/>
            <ac:picMk id="1026" creationId="{E895DB5B-86B9-5C49-883D-50B9F8327A67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3T22:09:07.360" v="2242" actId="14100"/>
        <pc:sldMkLst>
          <pc:docMk/>
          <pc:sldMk cId="178146819" sldId="30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4-03T22:08:04.546" v="2232" actId="113"/>
          <ac:spMkLst>
            <pc:docMk/>
            <pc:sldMk cId="178146819" sldId="306"/>
            <ac:spMk id="3" creationId="{01973B00-C785-0946-AAB1-7AB5C21A838A}"/>
          </ac:spMkLst>
        </pc:spChg>
        <pc:spChg chg="add mod">
          <ac:chgData name="William Letsou" userId="43478b1b-5e3e-4266-af1d-df0b272e1ab8" providerId="ADAL" clId="{A922D5E6-13D9-C346-85B7-6D5023167F24}" dt="2024-04-03T22:09:07.360" v="2242" actId="14100"/>
          <ac:spMkLst>
            <pc:docMk/>
            <pc:sldMk cId="178146819" sldId="306"/>
            <ac:spMk id="4" creationId="{905F22FB-C7E6-6991-B56F-0251EB456F3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6" creationId="{6039607A-192D-414C-AFD2-23AFA1178DEA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78146819" sldId="306"/>
            <ac:picMk id="36" creationId="{078569F2-2BB3-B042-8CDB-4C361BD8DA2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3T22:34:59.561" v="2812" actId="2696"/>
        <pc:sldMkLst>
          <pc:docMk/>
          <pc:sldMk cId="3896245110" sldId="30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6" creationId="{6039607A-192D-414C-AFD2-23AFA1178DE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3T22:35:11.902" v="2816" actId="20577"/>
        <pc:sldMkLst>
          <pc:docMk/>
          <pc:sldMk cId="842659989" sldId="30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2" creationId="{A6D070B2-8E1B-894B-896F-F53533FBE0F6}"/>
          </ac:spMkLst>
        </pc:spChg>
        <pc:spChg chg="mod ord">
          <ac:chgData name="William Letsou" userId="43478b1b-5e3e-4266-af1d-df0b272e1ab8" providerId="ADAL" clId="{A922D5E6-13D9-C346-85B7-6D5023167F24}" dt="2024-04-03T22:35:11.902" v="2816" actId="20577"/>
          <ac:spMkLst>
            <pc:docMk/>
            <pc:sldMk cId="842659989" sldId="308"/>
            <ac:spMk id="3" creationId="{D7EC94B5-2BA7-5048-B5F6-EBFF9FA4062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5" creationId="{35CA8D01-80F4-C44F-BD74-F42C608CB48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6" creationId="{E08A1823-8DD8-CC49-8B35-22FE54EDEC5C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842659989" sldId="308"/>
            <ac:spMk id="45" creationId="{DBD8AA34-3E03-D74B-9F45-6A44EAF9D2C7}"/>
          </ac:spMkLst>
        </pc:spChg>
      </pc:sldChg>
      <pc:sldChg chg="modSp del mod modClrScheme chgLayout">
        <pc:chgData name="William Letsou" userId="43478b1b-5e3e-4266-af1d-df0b272e1ab8" providerId="ADAL" clId="{A922D5E6-13D9-C346-85B7-6D5023167F24}" dt="2024-04-03T22:34:59.577" v="2813" actId="2696"/>
        <pc:sldMkLst>
          <pc:docMk/>
          <pc:sldMk cId="4146244679" sldId="30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6" creationId="{6039607A-192D-414C-AFD2-23AFA1178DE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202149424" sldId="31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2" creationId="{16096B63-494D-634B-8A77-7BB5ADEB6F0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3" creationId="{C1F8F56C-EDEB-904B-8399-6C348EAEEFB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5" creationId="{92DD08E4-1C32-0B4D-B04B-95C063A75A8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6" creationId="{75D33294-8CCD-5A4C-8C91-08CF0887F221}"/>
          </ac:spMkLst>
        </pc:spChg>
        <pc:graphicFrameChg chg="mod ord">
          <ac:chgData name="William Letsou" userId="43478b1b-5e3e-4266-af1d-df0b272e1ab8" providerId="ADAL" clId="{A922D5E6-13D9-C346-85B7-6D5023167F24}" dt="2024-03-21T17:40:38.544" v="540"/>
          <ac:graphicFrameMkLst>
            <pc:docMk/>
            <pc:sldMk cId="3202149424" sldId="310"/>
            <ac:graphicFrameMk id="7" creationId="{60EFBA91-19A8-D946-BFD6-AEC1BFF97FEA}"/>
          </ac:graphicFrameMkLst>
        </pc:graphicFrameChg>
      </pc:sldChg>
      <pc:sldChg chg="modSp mod modClrScheme chgLayout">
        <pc:chgData name="William Letsou" userId="43478b1b-5e3e-4266-af1d-df0b272e1ab8" providerId="ADAL" clId="{A922D5E6-13D9-C346-85B7-6D5023167F24}" dt="2024-04-03T22:36:24.772" v="2825" actId="5793"/>
        <pc:sldMkLst>
          <pc:docMk/>
          <pc:sldMk cId="2037920418" sldId="31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2" creationId="{1CB811AC-1FD2-454D-B2BB-EFA46E740BB3}"/>
          </ac:spMkLst>
        </pc:spChg>
        <pc:spChg chg="mod ord">
          <ac:chgData name="William Letsou" userId="43478b1b-5e3e-4266-af1d-df0b272e1ab8" providerId="ADAL" clId="{A922D5E6-13D9-C346-85B7-6D5023167F24}" dt="2024-04-03T22:36:24.772" v="2825" actId="5793"/>
          <ac:spMkLst>
            <pc:docMk/>
            <pc:sldMk cId="2037920418" sldId="311"/>
            <ac:spMk id="3" creationId="{DA3C06B5-4118-0545-81EC-650561498DD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5" creationId="{D466AB2C-861C-0F4D-BF87-8FE2BFE28CA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6" creationId="{16BD2CC8-5111-C541-ACC9-BAF68F07C979}"/>
          </ac:spMkLst>
        </pc:spChg>
        <pc:spChg chg="mod">
          <ac:chgData name="William Letsou" userId="43478b1b-5e3e-4266-af1d-df0b272e1ab8" providerId="ADAL" clId="{A922D5E6-13D9-C346-85B7-6D5023167F24}" dt="2024-04-03T22:36:08.404" v="2820" actId="255"/>
          <ac:spMkLst>
            <pc:docMk/>
            <pc:sldMk cId="2037920418" sldId="311"/>
            <ac:spMk id="9" creationId="{94AED32F-727E-1C49-83EB-F31A8006A46D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2037920418" sldId="311"/>
            <ac:picMk id="1026" creationId="{8F3389C4-BC35-8E4F-9745-C76C3572582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38:10.602" v="2964" actId="20577"/>
        <pc:sldMkLst>
          <pc:docMk/>
          <pc:sldMk cId="3077477953" sldId="31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2" creationId="{1CB811AC-1FD2-454D-B2BB-EFA46E740BB3}"/>
          </ac:spMkLst>
        </pc:spChg>
        <pc:spChg chg="mod ord">
          <ac:chgData name="William Letsou" userId="43478b1b-5e3e-4266-af1d-df0b272e1ab8" providerId="ADAL" clId="{A922D5E6-13D9-C346-85B7-6D5023167F24}" dt="2024-04-03T22:38:10.602" v="2964" actId="20577"/>
          <ac:spMkLst>
            <pc:docMk/>
            <pc:sldMk cId="3077477953" sldId="312"/>
            <ac:spMk id="3" creationId="{DA3C06B5-4118-0545-81EC-650561498DD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5" creationId="{D466AB2C-861C-0F4D-BF87-8FE2BFE28CA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6" creationId="{16BD2CC8-5111-C541-ACC9-BAF68F07C979}"/>
          </ac:spMkLst>
        </pc:spChg>
        <pc:spChg chg="mod">
          <ac:chgData name="William Letsou" userId="43478b1b-5e3e-4266-af1d-df0b272e1ab8" providerId="ADAL" clId="{A922D5E6-13D9-C346-85B7-6D5023167F24}" dt="2024-04-03T22:37:59.145" v="2962" actId="14100"/>
          <ac:spMkLst>
            <pc:docMk/>
            <pc:sldMk cId="3077477953" sldId="312"/>
            <ac:spMk id="12" creationId="{C330F207-CCF8-9345-A894-2A45329D5DC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077477953" sldId="312"/>
            <ac:picMk id="3076" creationId="{C407D665-6BD3-1942-A672-368C6EFE8ADF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1T22:23:22.833" v="1947" actId="2085"/>
        <pc:sldMkLst>
          <pc:docMk/>
          <pc:sldMk cId="947063183" sldId="313"/>
        </pc:sldMkLst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22.833" v="1947" actId="2085"/>
          <ac:spMkLst>
            <pc:docMk/>
            <pc:sldMk cId="947063183" sldId="313"/>
            <ac:spMk id="4" creationId="{7D836E6A-B9C9-057F-5BF3-A9F8BE63C918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6" creationId="{9A3138ED-E4AB-C840-9C05-6E55F37AE546}"/>
          </ac:spMkLst>
        </pc:spChg>
        <pc:spChg chg="mod">
          <ac:chgData name="William Letsou" userId="43478b1b-5e3e-4266-af1d-df0b272e1ab8" providerId="ADAL" clId="{A922D5E6-13D9-C346-85B7-6D5023167F24}" dt="2024-03-21T18:57:09.669" v="1859" actId="1076"/>
          <ac:spMkLst>
            <pc:docMk/>
            <pc:sldMk cId="947063183" sldId="313"/>
            <ac:spMk id="7" creationId="{48864965-8BF1-5B44-8E69-7E87084FDC11}"/>
          </ac:spMkLst>
        </pc:spChg>
        <pc:spChg chg="mod">
          <ac:chgData name="William Letsou" userId="43478b1b-5e3e-4266-af1d-df0b272e1ab8" providerId="ADAL" clId="{A922D5E6-13D9-C346-85B7-6D5023167F24}" dt="2024-03-21T18:57:06.029" v="1858" actId="1076"/>
          <ac:spMkLst>
            <pc:docMk/>
            <pc:sldMk cId="947063183" sldId="313"/>
            <ac:spMk id="11" creationId="{B23A6844-E632-0E42-B549-A7DDC443885A}"/>
          </ac:spMkLst>
        </pc:spChg>
        <pc:picChg chg="mod ord">
          <ac:chgData name="William Letsou" userId="43478b1b-5e3e-4266-af1d-df0b272e1ab8" providerId="ADAL" clId="{A922D5E6-13D9-C346-85B7-6D5023167F24}" dt="2024-03-21T18:56:41.223" v="1851" actId="1076"/>
          <ac:picMkLst>
            <pc:docMk/>
            <pc:sldMk cId="947063183" sldId="313"/>
            <ac:picMk id="6148" creationId="{099576E0-D39F-834A-8C55-8E009B3E6F1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1T22:24:15.789" v="1961" actId="167"/>
        <pc:sldMkLst>
          <pc:docMk/>
          <pc:sldMk cId="78337191" sldId="314"/>
        </pc:sldMkLst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9:09:49.893" v="1904" actId="20577"/>
          <ac:spMkLst>
            <pc:docMk/>
            <pc:sldMk cId="78337191" sldId="314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4:15.789" v="1961" actId="167"/>
          <ac:spMkLst>
            <pc:docMk/>
            <pc:sldMk cId="78337191" sldId="314"/>
            <ac:spMk id="4" creationId="{A75B438D-A73D-B674-C748-9DEC7FD18EB6}"/>
          </ac:spMkLst>
        </pc:spChg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6" creationId="{9A3138ED-E4AB-C840-9C05-6E55F37AE546}"/>
          </ac:spMkLst>
        </pc:spChg>
        <pc:spChg chg="add del mod">
          <ac:chgData name="William Letsou" userId="43478b1b-5e3e-4266-af1d-df0b272e1ab8" providerId="ADAL" clId="{A922D5E6-13D9-C346-85B7-6D5023167F24}" dt="2024-03-21T19:09:37.781" v="1887" actId="478"/>
          <ac:spMkLst>
            <pc:docMk/>
            <pc:sldMk cId="78337191" sldId="314"/>
            <ac:spMk id="7" creationId="{F702F608-7E35-A2D2-4934-CC69A4C954BD}"/>
          </ac:spMkLst>
        </pc:spChg>
        <pc:spChg chg="add mod">
          <ac:chgData name="William Letsou" userId="43478b1b-5e3e-4266-af1d-df0b272e1ab8" providerId="ADAL" clId="{A922D5E6-13D9-C346-85B7-6D5023167F24}" dt="2024-03-21T19:11:02.126" v="1917" actId="1076"/>
          <ac:spMkLst>
            <pc:docMk/>
            <pc:sldMk cId="78337191" sldId="314"/>
            <ac:spMk id="8" creationId="{62E0441D-A50E-F120-31C5-FF9C5D453981}"/>
          </ac:spMkLst>
        </pc:spChg>
        <pc:spChg chg="del">
          <ac:chgData name="William Letsou" userId="43478b1b-5e3e-4266-af1d-df0b272e1ab8" providerId="ADAL" clId="{A922D5E6-13D9-C346-85B7-6D5023167F24}" dt="2024-03-21T18:59:59.650" v="1882" actId="478"/>
          <ac:spMkLst>
            <pc:docMk/>
            <pc:sldMk cId="78337191" sldId="314"/>
            <ac:spMk id="11" creationId="{B23A6844-E632-0E42-B549-A7DDC443885A}"/>
          </ac:spMkLst>
        </pc:spChg>
        <pc:picChg chg="add del mod">
          <ac:chgData name="William Letsou" userId="43478b1b-5e3e-4266-af1d-df0b272e1ab8" providerId="ADAL" clId="{A922D5E6-13D9-C346-85B7-6D5023167F24}" dt="2024-03-21T19:09:26.242" v="1884" actId="478"/>
          <ac:picMkLst>
            <pc:docMk/>
            <pc:sldMk cId="78337191" sldId="314"/>
            <ac:picMk id="4" creationId="{EDA17054-80ED-1A3F-E7D4-AD3919C9D589}"/>
          </ac:picMkLst>
        </pc:picChg>
        <pc:picChg chg="add del">
          <ac:chgData name="William Letsou" userId="43478b1b-5e3e-4266-af1d-df0b272e1ab8" providerId="ADAL" clId="{A922D5E6-13D9-C346-85B7-6D5023167F24}" dt="2024-03-21T19:09:36.679" v="1886" actId="478"/>
          <ac:picMkLst>
            <pc:docMk/>
            <pc:sldMk cId="78337191" sldId="314"/>
            <ac:picMk id="5122" creationId="{BD352812-EBD6-681F-E6E2-738F6C2F9755}"/>
          </ac:picMkLst>
        </pc:picChg>
        <pc:picChg chg="add del mod">
          <ac:chgData name="William Letsou" userId="43478b1b-5e3e-4266-af1d-df0b272e1ab8" providerId="ADAL" clId="{A922D5E6-13D9-C346-85B7-6D5023167F24}" dt="2024-03-21T19:10:37.183" v="1909" actId="478"/>
          <ac:picMkLst>
            <pc:docMk/>
            <pc:sldMk cId="78337191" sldId="314"/>
            <ac:picMk id="5124" creationId="{99BE3A03-5DD6-602B-FF4D-75EE5CFE3685}"/>
          </ac:picMkLst>
        </pc:picChg>
        <pc:picChg chg="add mod">
          <ac:chgData name="William Letsou" userId="43478b1b-5e3e-4266-af1d-df0b272e1ab8" providerId="ADAL" clId="{A922D5E6-13D9-C346-85B7-6D5023167F24}" dt="2024-03-21T19:10:39.176" v="1910" actId="1076"/>
          <ac:picMkLst>
            <pc:docMk/>
            <pc:sldMk cId="78337191" sldId="314"/>
            <ac:picMk id="5126" creationId="{85D955C8-04CA-D0A2-766B-C617E2B440AA}"/>
          </ac:picMkLst>
        </pc:picChg>
        <pc:picChg chg="del mod ord">
          <ac:chgData name="William Letsou" userId="43478b1b-5e3e-4266-af1d-df0b272e1ab8" providerId="ADAL" clId="{A922D5E6-13D9-C346-85B7-6D5023167F24}" dt="2024-03-21T18:59:57.956" v="1881" actId="478"/>
          <ac:picMkLst>
            <pc:docMk/>
            <pc:sldMk cId="78337191" sldId="314"/>
            <ac:picMk id="8196" creationId="{EBCE4935-B3D8-3849-997D-ADB12B92E0B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40:17.182" v="2981" actId="20577"/>
        <pc:sldMkLst>
          <pc:docMk/>
          <pc:sldMk cId="1295466951" sldId="31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2" creationId="{0AF88197-C521-554E-A0FB-553B7D838A9B}"/>
          </ac:spMkLst>
        </pc:spChg>
        <pc:spChg chg="mod ord">
          <ac:chgData name="William Letsou" userId="43478b1b-5e3e-4266-af1d-df0b272e1ab8" providerId="ADAL" clId="{A922D5E6-13D9-C346-85B7-6D5023167F24}" dt="2024-04-03T22:40:17.182" v="2981" actId="20577"/>
          <ac:spMkLst>
            <pc:docMk/>
            <pc:sldMk cId="1295466951" sldId="315"/>
            <ac:spMk id="3" creationId="{06236830-175B-6740-9B9B-99A8C597830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5" creationId="{CBBFC14F-11F7-754E-BE1E-9F071CA8EDF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6" creationId="{923E9412-3343-4645-A684-A2EB395F522D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3T22:41:23.212" v="2994" actId="5793"/>
        <pc:sldMkLst>
          <pc:docMk/>
          <pc:sldMk cId="3211902514" sldId="31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2" creationId="{A695C94D-2B1B-B048-A94A-005515EB4078}"/>
          </ac:spMkLst>
        </pc:spChg>
        <pc:spChg chg="mod ord">
          <ac:chgData name="William Letsou" userId="43478b1b-5e3e-4266-af1d-df0b272e1ab8" providerId="ADAL" clId="{A922D5E6-13D9-C346-85B7-6D5023167F24}" dt="2024-04-03T22:41:23.212" v="2994" actId="5793"/>
          <ac:spMkLst>
            <pc:docMk/>
            <pc:sldMk cId="3211902514" sldId="316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41:05.953" v="2989" actId="2085"/>
          <ac:spMkLst>
            <pc:docMk/>
            <pc:sldMk cId="3211902514" sldId="316"/>
            <ac:spMk id="4" creationId="{A87DEF4D-0896-8BC7-A98E-8157B2C37A4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5" creationId="{06A2028D-E080-A44B-B406-ACD1F2BD0C5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6" creationId="{1B0BC9E2-E8C6-0742-ADDD-34BDB3F01B52}"/>
          </ac:spMkLst>
        </pc:spChg>
        <pc:spChg chg="mod">
          <ac:chgData name="William Letsou" userId="43478b1b-5e3e-4266-af1d-df0b272e1ab8" providerId="ADAL" clId="{A922D5E6-13D9-C346-85B7-6D5023167F24}" dt="2024-04-03T22:41:02.318" v="2988" actId="1076"/>
          <ac:spMkLst>
            <pc:docMk/>
            <pc:sldMk cId="3211902514" sldId="316"/>
            <ac:spMk id="12" creationId="{8C2256BA-7B52-2148-9474-F8430D27514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211902514" sldId="316"/>
            <ac:picMk id="9222" creationId="{96581480-941B-E140-BA29-54E242322A3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55:49.058" v="3237" actId="20577"/>
        <pc:sldMkLst>
          <pc:docMk/>
          <pc:sldMk cId="869125015" sldId="31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2" creationId="{B78F313F-3120-474F-9498-1891C3CA8CB5}"/>
          </ac:spMkLst>
        </pc:spChg>
        <pc:spChg chg="mod ord">
          <ac:chgData name="William Letsou" userId="43478b1b-5e3e-4266-af1d-df0b272e1ab8" providerId="ADAL" clId="{A922D5E6-13D9-C346-85B7-6D5023167F24}" dt="2024-04-03T22:55:49.058" v="3237" actId="20577"/>
          <ac:spMkLst>
            <pc:docMk/>
            <pc:sldMk cId="869125015" sldId="317"/>
            <ac:spMk id="3" creationId="{C171A48E-282D-6644-92A2-8BE3880D5E4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5" creationId="{FADB6DE5-EF06-0F4D-9F5E-561AEBAEA36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6" creationId="{3081A2E4-953C-8F49-841F-3AD4BD78AED7}"/>
          </ac:spMkLst>
        </pc:spChg>
        <pc:spChg chg="mod">
          <ac:chgData name="William Letsou" userId="43478b1b-5e3e-4266-af1d-df0b272e1ab8" providerId="ADAL" clId="{A922D5E6-13D9-C346-85B7-6D5023167F24}" dt="2024-04-03T22:51:38.469" v="3139" actId="14100"/>
          <ac:spMkLst>
            <pc:docMk/>
            <pc:sldMk cId="869125015" sldId="317"/>
            <ac:spMk id="10" creationId="{1AE86858-4667-2546-AC18-B29A341472B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869125015" sldId="317"/>
            <ac:picMk id="8" creationId="{15C3C8E5-4B7F-1642-A2D3-8EDDCBF4CE5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17:46.681" v="3982" actId="27636"/>
        <pc:sldMkLst>
          <pc:docMk/>
          <pc:sldMk cId="2927994459" sldId="31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4" creationId="{7ED7798D-0B42-1443-A1F1-A27647A3DA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5" creationId="{9C4196CD-4AB7-ED4C-962B-4D8F12FDAC6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6" creationId="{711EBA03-294A-5E42-B82E-E4426ADC4CE3}"/>
          </ac:spMkLst>
        </pc:spChg>
        <pc:spChg chg="mod ord">
          <ac:chgData name="William Letsou" userId="43478b1b-5e3e-4266-af1d-df0b272e1ab8" providerId="ADAL" clId="{A922D5E6-13D9-C346-85B7-6D5023167F24}" dt="2024-04-08T15:17:46.681" v="3982" actId="27636"/>
          <ac:spMkLst>
            <pc:docMk/>
            <pc:sldMk cId="2927994459" sldId="318"/>
            <ac:spMk id="7" creationId="{156CF9E6-E2CB-934F-8E28-27E18DB455DC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927994459" sldId="318"/>
            <ac:picMk id="10244" creationId="{1B9281EA-05EB-1748-B21F-749FCEC9B01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20:25.384" v="4024" actId="20577"/>
        <pc:sldMkLst>
          <pc:docMk/>
          <pc:sldMk cId="3421931156" sldId="31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2" creationId="{0C61BDF8-DEE5-B344-BF05-633D9E4E61D2}"/>
          </ac:spMkLst>
        </pc:spChg>
        <pc:spChg chg="mod ord">
          <ac:chgData name="William Letsou" userId="43478b1b-5e3e-4266-af1d-df0b272e1ab8" providerId="ADAL" clId="{A922D5E6-13D9-C346-85B7-6D5023167F24}" dt="2024-04-08T15:20:25.384" v="4024" actId="20577"/>
          <ac:spMkLst>
            <pc:docMk/>
            <pc:sldMk cId="3421931156" sldId="319"/>
            <ac:spMk id="3" creationId="{B3B5D8A2-9E47-FA4D-80F8-53A7631F07A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5" creationId="{F3100997-4496-7443-A3DB-7EBCD6D3B14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6" creationId="{96D41C4C-75FE-A24F-8921-D8B88C8F3C0D}"/>
          </ac:spMkLst>
        </pc:spChg>
        <pc:spChg chg="mod">
          <ac:chgData name="William Letsou" userId="43478b1b-5e3e-4266-af1d-df0b272e1ab8" providerId="ADAL" clId="{A922D5E6-13D9-C346-85B7-6D5023167F24}" dt="2024-04-08T15:19:16.739" v="3992" actId="20577"/>
          <ac:spMkLst>
            <pc:docMk/>
            <pc:sldMk cId="3421931156" sldId="319"/>
            <ac:spMk id="11" creationId="{845CC0F1-6C8D-D84B-BDDC-4C43D5E0C129}"/>
          </ac:spMkLst>
        </pc:spChg>
        <pc:spChg chg="mod">
          <ac:chgData name="William Letsou" userId="43478b1b-5e3e-4266-af1d-df0b272e1ab8" providerId="ADAL" clId="{A922D5E6-13D9-C346-85B7-6D5023167F24}" dt="2024-04-08T15:19:14.359" v="3991" actId="20577"/>
          <ac:spMkLst>
            <pc:docMk/>
            <pc:sldMk cId="3421931156" sldId="319"/>
            <ac:spMk id="12" creationId="{3CD35F6F-BF6D-F546-9A12-6A2FB4B68D36}"/>
          </ac:spMkLst>
        </pc:spChg>
        <pc:spChg chg="mod">
          <ac:chgData name="William Letsou" userId="43478b1b-5e3e-4266-af1d-df0b272e1ab8" providerId="ADAL" clId="{A922D5E6-13D9-C346-85B7-6D5023167F24}" dt="2024-04-08T15:19:19.170" v="3993" actId="20577"/>
          <ac:spMkLst>
            <pc:docMk/>
            <pc:sldMk cId="3421931156" sldId="319"/>
            <ac:spMk id="13" creationId="{E1B88A5D-169B-3A45-8247-08F2F62AF946}"/>
          </ac:spMkLst>
        </pc:spChg>
        <pc:spChg chg="mod">
          <ac:chgData name="William Letsou" userId="43478b1b-5e3e-4266-af1d-df0b272e1ab8" providerId="ADAL" clId="{A922D5E6-13D9-C346-85B7-6D5023167F24}" dt="2024-04-08T15:19:12.442" v="3990" actId="20577"/>
          <ac:spMkLst>
            <pc:docMk/>
            <pc:sldMk cId="3421931156" sldId="319"/>
            <ac:spMk id="14" creationId="{2B0571AC-6FF9-A54B-A09E-80AB0F8712A0}"/>
          </ac:spMkLst>
        </pc:spChg>
        <pc:spChg chg="mod">
          <ac:chgData name="William Letsou" userId="43478b1b-5e3e-4266-af1d-df0b272e1ab8" providerId="ADAL" clId="{A922D5E6-13D9-C346-85B7-6D5023167F24}" dt="2024-04-08T15:19:45.415" v="4014" actId="20577"/>
          <ac:spMkLst>
            <pc:docMk/>
            <pc:sldMk cId="3421931156" sldId="319"/>
            <ac:spMk id="20" creationId="{2572C61D-AD49-7B4C-B9A8-6E9BD113D87F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5:21:52.298" v="4036" actId="1076"/>
        <pc:sldMkLst>
          <pc:docMk/>
          <pc:sldMk cId="117536890" sldId="32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2" creationId="{B1E542F3-74B9-3342-AC16-62CCA3A8D93E}"/>
          </ac:spMkLst>
        </pc:spChg>
        <pc:spChg chg="add mod">
          <ac:chgData name="William Letsou" userId="43478b1b-5e3e-4266-af1d-df0b272e1ab8" providerId="ADAL" clId="{A922D5E6-13D9-C346-85B7-6D5023167F24}" dt="2024-04-08T15:21:42.818" v="4035" actId="207"/>
          <ac:spMkLst>
            <pc:docMk/>
            <pc:sldMk cId="117536890" sldId="320"/>
            <ac:spMk id="3" creationId="{3FC8C715-F745-FB1C-2062-48B4E29DBE7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5:21:52.298" v="4036" actId="1076"/>
          <ac:picMkLst>
            <pc:docMk/>
            <pc:sldMk cId="117536890" sldId="320"/>
            <ac:picMk id="11268" creationId="{B711160A-BAD8-5644-98A1-25BB79BA01B4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8T15:23:01.338" v="4043" actId="20577"/>
        <pc:sldMkLst>
          <pc:docMk/>
          <pc:sldMk cId="858674255" sldId="32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2" creationId="{B1E542F3-74B9-3342-AC16-62CCA3A8D93E}"/>
          </ac:spMkLst>
        </pc:spChg>
        <pc:spChg chg="add mod">
          <ac:chgData name="William Letsou" userId="43478b1b-5e3e-4266-af1d-df0b272e1ab8" providerId="ADAL" clId="{A922D5E6-13D9-C346-85B7-6D5023167F24}" dt="2024-04-08T15:22:00.336" v="4038" actId="167"/>
          <ac:spMkLst>
            <pc:docMk/>
            <pc:sldMk cId="858674255" sldId="321"/>
            <ac:spMk id="3" creationId="{B07A55EF-7535-8270-4993-C2FEA0A54688}"/>
          </ac:spMkLst>
        </pc:spChg>
        <pc:spChg chg="mod ord">
          <ac:chgData name="William Letsou" userId="43478b1b-5e3e-4266-af1d-df0b272e1ab8" providerId="ADAL" clId="{A922D5E6-13D9-C346-85B7-6D5023167F24}" dt="2024-04-08T15:23:01.338" v="4043" actId="20577"/>
          <ac:spMkLst>
            <pc:docMk/>
            <pc:sldMk cId="858674255" sldId="321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5:22:16.219" v="4039" actId="1076"/>
          <ac:picMkLst>
            <pc:docMk/>
            <pc:sldMk cId="858674255" sldId="321"/>
            <ac:picMk id="11268" creationId="{B711160A-BAD8-5644-98A1-25BB79BA01B4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23:25.151" v="4047" actId="20577"/>
        <pc:sldMkLst>
          <pc:docMk/>
          <pc:sldMk cId="3640471814" sldId="32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5:23:25.151" v="4047" actId="20577"/>
          <ac:spMkLst>
            <pc:docMk/>
            <pc:sldMk cId="3640471814" sldId="322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640471814" sldId="322"/>
            <ac:picMk id="9" creationId="{0D7DA369-3605-E44D-96A3-4096D9452CC2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7:17:46.190" v="4644" actId="14100"/>
        <pc:sldMkLst>
          <pc:docMk/>
          <pc:sldMk cId="1577665694" sldId="32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7:17:46.190" v="4644" actId="14100"/>
          <ac:spMkLst>
            <pc:docMk/>
            <pc:sldMk cId="1577665694" sldId="323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7:17:42.225" v="4643" actId="1076"/>
          <ac:picMkLst>
            <pc:docMk/>
            <pc:sldMk cId="1577665694" sldId="323"/>
            <ac:picMk id="10" creationId="{3B3724A3-2613-794B-B0FA-126FF5C53DA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614809905" sldId="32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614809905" sldId="324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6" creationId="{6A7EB502-82C1-D746-B5DF-7495294861F9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2:37.307" v="4821" actId="167"/>
        <pc:sldMkLst>
          <pc:docMk/>
          <pc:sldMk cId="747671336" sldId="32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747671336" sldId="325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747671336" sldId="325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2:37.307" v="4821" actId="167"/>
          <ac:spMkLst>
            <pc:docMk/>
            <pc:sldMk cId="747671336" sldId="325"/>
            <ac:spMk id="11" creationId="{06D0BAA1-E3F6-0892-A9FA-081178596810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2:57.426" v="4827" actId="14100"/>
        <pc:sldMkLst>
          <pc:docMk/>
          <pc:sldMk cId="4140088948" sldId="32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4140088948" sldId="326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4140088948" sldId="326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2:57.426" v="4827" actId="14100"/>
          <ac:spMkLst>
            <pc:docMk/>
            <pc:sldMk cId="4140088948" sldId="326"/>
            <ac:spMk id="11" creationId="{81EABA35-7A82-FE28-43C9-740EFEFAB2DE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6:44.559" v="4834" actId="20577"/>
        <pc:sldMkLst>
          <pc:docMk/>
          <pc:sldMk cId="3583459303" sldId="32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4-08T17:36:44.559" v="4834" actId="20577"/>
          <ac:spMkLst>
            <pc:docMk/>
            <pc:sldMk cId="3583459303" sldId="327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583459303" sldId="327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3:15.317" v="4833" actId="1076"/>
          <ac:spMkLst>
            <pc:docMk/>
            <pc:sldMk cId="3583459303" sldId="327"/>
            <ac:spMk id="11" creationId="{3F4BC8CD-5AFA-8C48-96C2-05A30A4F688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53402521" sldId="32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053402521" sldId="328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053402521" sldId="328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159581222" sldId="32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159581222" sldId="329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159581222" sldId="329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928010865" sldId="33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928010865" sldId="330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28010865" sldId="330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723374425" sldId="33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5" creationId="{632A9F74-AF6F-064B-B428-8B9D67B8C26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6" creationId="{300AC448-CB4F-3343-9582-11C5404FF49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7" creationId="{8EDB7E6F-EA11-674E-898E-DF65A39212F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8" creationId="{C75A7431-4BA7-E04A-8100-0D44F16E8B5A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7:26.127" v="4839" actId="167"/>
        <pc:sldMkLst>
          <pc:docMk/>
          <pc:sldMk cId="3379373490" sldId="332"/>
        </pc:sldMkLst>
        <pc:spChg chg="add mod">
          <ac:chgData name="William Letsou" userId="43478b1b-5e3e-4266-af1d-df0b272e1ab8" providerId="ADAL" clId="{A922D5E6-13D9-C346-85B7-6D5023167F24}" dt="2024-04-08T17:37:26.127" v="4839" actId="167"/>
          <ac:spMkLst>
            <pc:docMk/>
            <pc:sldMk cId="3379373490" sldId="332"/>
            <ac:spMk id="2" creationId="{5F584643-C5F1-11E8-070A-FE3B654139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8" creationId="{0A451BF9-EB56-5540-AE3E-D57281AD048B}"/>
          </ac:spMkLst>
        </pc:spChg>
        <pc:picChg chg="mod">
          <ac:chgData name="William Letsou" userId="43478b1b-5e3e-4266-af1d-df0b272e1ab8" providerId="ADAL" clId="{A922D5E6-13D9-C346-85B7-6D5023167F24}" dt="2024-04-08T17:37:10.481" v="4835" actId="1076"/>
          <ac:picMkLst>
            <pc:docMk/>
            <pc:sldMk cId="3379373490" sldId="332"/>
            <ac:picMk id="20482" creationId="{5D9441D0-9F4D-5346-AD79-5CD77467926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7:37:50.621" v="4841" actId="20577"/>
        <pc:sldMkLst>
          <pc:docMk/>
          <pc:sldMk cId="2228356311" sldId="33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4-08T17:37:50.621" v="4841" actId="20577"/>
          <ac:spMkLst>
            <pc:docMk/>
            <pc:sldMk cId="2228356311" sldId="333"/>
            <ac:spMk id="8" creationId="{0A451BF9-EB56-5540-AE3E-D57281AD048B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8T17:38:14.258" v="4844" actId="20577"/>
        <pc:sldMkLst>
          <pc:docMk/>
          <pc:sldMk cId="4259737007" sldId="33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4-08T17:38:14.258" v="4844" actId="20577"/>
          <ac:spMkLst>
            <pc:docMk/>
            <pc:sldMk cId="4259737007" sldId="334"/>
            <ac:spMk id="8" creationId="{0A451BF9-EB56-5540-AE3E-D57281AD048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4259737007" sldId="334"/>
            <ac:picMk id="9" creationId="{88D6111B-1EA8-B949-B90A-9C475BC7F36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619820608" sldId="33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619820608" sldId="335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993651855" sldId="33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993651855" sldId="336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176619180" sldId="33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176619180" sldId="337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06729770" sldId="33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006729770" sldId="338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713155298" sldId="33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8" creationId="{0A451BF9-EB56-5540-AE3E-D57281AD048B}"/>
          </ac:spMkLst>
        </pc:spChg>
      </pc:sldChg>
      <pc:sldChg chg="modSp add mod">
        <pc:chgData name="William Letsou" userId="43478b1b-5e3e-4266-af1d-df0b272e1ab8" providerId="ADAL" clId="{A922D5E6-13D9-C346-85B7-6D5023167F24}" dt="2024-03-21T18:21:50.274" v="1231" actId="1036"/>
        <pc:sldMkLst>
          <pc:docMk/>
          <pc:sldMk cId="562486779" sldId="340"/>
        </pc:sldMkLst>
        <pc:spChg chg="mod">
          <ac:chgData name="William Letsou" userId="43478b1b-5e3e-4266-af1d-df0b272e1ab8" providerId="ADAL" clId="{A922D5E6-13D9-C346-85B7-6D5023167F24}" dt="2024-03-21T18:21:50.274" v="1231" actId="1036"/>
          <ac:spMkLst>
            <pc:docMk/>
            <pc:sldMk cId="562486779" sldId="340"/>
            <ac:spMk id="7" creationId="{BA50D540-F639-3B4F-8593-D04C7811DEA5}"/>
          </ac:spMkLst>
        </pc:spChg>
        <pc:picChg chg="mod">
          <ac:chgData name="William Letsou" userId="43478b1b-5e3e-4266-af1d-df0b272e1ab8" providerId="ADAL" clId="{A922D5E6-13D9-C346-85B7-6D5023167F24}" dt="2024-03-21T18:04:23.141" v="937" actId="1076"/>
          <ac:picMkLst>
            <pc:docMk/>
            <pc:sldMk cId="562486779" sldId="340"/>
            <ac:picMk id="2054" creationId="{E7AD0073-02E2-254F-B896-806790D80380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2538095003" sldId="34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4" creationId="{F8C07383-1E89-EA45-B6D6-C2BB1288948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5" creationId="{35DEDF78-ADC8-054C-AD5D-AD9CF2CF1E0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6" creationId="{D1FF8CB1-DDB0-3849-8E06-435ADA7A4E4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7" creationId="{BA50D540-F639-3B4F-8593-D04C7811DEA5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538095003" sldId="340"/>
            <ac:picMk id="2054" creationId="{E7AD0073-02E2-254F-B896-806790D80380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8:18:03.532" v="1194" actId="20577"/>
        <pc:sldMkLst>
          <pc:docMk/>
          <pc:sldMk cId="1416918306" sldId="341"/>
        </pc:sldMkLst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2" creationId="{17182389-D644-6247-8894-BABD48798EAB}"/>
          </ac:spMkLst>
        </pc:spChg>
        <pc:spChg chg="mod ord">
          <ac:chgData name="William Letsou" userId="43478b1b-5e3e-4266-af1d-df0b272e1ab8" providerId="ADAL" clId="{A922D5E6-13D9-C346-85B7-6D5023167F24}" dt="2024-03-21T18:18:03.532" v="1194" actId="20577"/>
          <ac:spMkLst>
            <pc:docMk/>
            <pc:sldMk cId="1416918306" sldId="341"/>
            <ac:spMk id="3" creationId="{C8618B11-7136-A240-921F-3D6C2C9B9D79}"/>
          </ac:spMkLst>
        </pc:spChg>
        <pc:spChg chg="add del mod">
          <ac:chgData name="William Letsou" userId="43478b1b-5e3e-4266-af1d-df0b272e1ab8" providerId="ADAL" clId="{A922D5E6-13D9-C346-85B7-6D5023167F24}" dt="2024-03-21T18:09:23.141" v="1041" actId="478"/>
          <ac:spMkLst>
            <pc:docMk/>
            <pc:sldMk cId="1416918306" sldId="341"/>
            <ac:spMk id="4" creationId="{5EC50950-1014-A277-BFA6-4FFD526B95CE}"/>
          </ac:spMkLst>
        </pc:spChg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5" creationId="{6CB9A828-5C50-D74E-BEDF-D879BA8C0F79}"/>
          </ac:spMkLst>
        </pc:spChg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6" creationId="{D10843D2-1EAA-C74B-B543-626978C35983}"/>
          </ac:spMkLst>
        </pc:spChg>
        <pc:spChg chg="add del 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9" creationId="{90867421-4C91-DA6E-B623-EE92C21CFE6B}"/>
          </ac:spMkLst>
        </pc:spChg>
        <pc:spChg chg="add mod">
          <ac:chgData name="William Letsou" userId="43478b1b-5e3e-4266-af1d-df0b272e1ab8" providerId="ADAL" clId="{A922D5E6-13D9-C346-85B7-6D5023167F24}" dt="2024-03-21T18:15:17.130" v="1146" actId="20577"/>
          <ac:spMkLst>
            <pc:docMk/>
            <pc:sldMk cId="1416918306" sldId="341"/>
            <ac:spMk id="11" creationId="{013F6C3E-5F76-9E93-5D8D-64AC7F1D26D8}"/>
          </ac:spMkLst>
        </pc:spChg>
        <pc:picChg chg="add del mod">
          <ac:chgData name="William Letsou" userId="43478b1b-5e3e-4266-af1d-df0b272e1ab8" providerId="ADAL" clId="{A922D5E6-13D9-C346-85B7-6D5023167F24}" dt="2024-03-21T18:12:48.871" v="1045" actId="478"/>
          <ac:picMkLst>
            <pc:docMk/>
            <pc:sldMk cId="1416918306" sldId="341"/>
            <ac:picMk id="7" creationId="{326046D4-B8DA-2C6C-3DE0-A1316EDE59E0}"/>
          </ac:picMkLst>
        </pc:picChg>
        <pc:picChg chg="add mod">
          <ac:chgData name="William Letsou" userId="43478b1b-5e3e-4266-af1d-df0b272e1ab8" providerId="ADAL" clId="{A922D5E6-13D9-C346-85B7-6D5023167F24}" dt="2024-03-21T18:15:22.345" v="1147" actId="1076"/>
          <ac:picMkLst>
            <pc:docMk/>
            <pc:sldMk cId="1416918306" sldId="341"/>
            <ac:picMk id="8" creationId="{A91D0122-6E73-28ED-8286-188B681C8CE4}"/>
          </ac:picMkLst>
        </pc:picChg>
        <pc:picChg chg="del">
          <ac:chgData name="William Letsou" userId="43478b1b-5e3e-4266-af1d-df0b272e1ab8" providerId="ADAL" clId="{A922D5E6-13D9-C346-85B7-6D5023167F24}" dt="2024-03-21T18:09:20.495" v="1040" actId="478"/>
          <ac:picMkLst>
            <pc:docMk/>
            <pc:sldMk cId="1416918306" sldId="341"/>
            <ac:picMk id="3074" creationId="{06E08307-093C-FA44-A466-03B022BE055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2148658092" sldId="34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2" creationId="{17182389-D644-6247-8894-BABD48798EA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148658092" sldId="341"/>
            <ac:spMk id="3" creationId="{C8618B11-7136-A240-921F-3D6C2C9B9D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5" creationId="{6CB9A828-5C50-D74E-BEDF-D879BA8C0F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6" creationId="{D10843D2-1EAA-C74B-B543-626978C35983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148658092" sldId="341"/>
            <ac:picMk id="3074" creationId="{06E08307-093C-FA44-A466-03B022BE055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3643509277" sldId="34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2" creationId="{B3918D71-556B-5B45-8728-D6061DF444C8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643509277" sldId="342"/>
            <ac:spMk id="3" creationId="{F0B04E1B-055E-F143-90E7-1F3FCA3760B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5" creationId="{0BF7DA9F-840F-974B-8815-D74C79F9A4A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6" creationId="{80C6F59B-F63E-ED41-A91D-260ABC9C0D1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643509277" sldId="342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A922D5E6-13D9-C346-85B7-6D5023167F24}" dt="2024-03-21T18:33:42.945" v="1421" actId="1076"/>
        <pc:sldMkLst>
          <pc:docMk/>
          <pc:sldMk cId="4171448709" sldId="342"/>
        </pc:sldMkLst>
        <pc:spChg chg="mod">
          <ac:chgData name="William Letsou" userId="43478b1b-5e3e-4266-af1d-df0b272e1ab8" providerId="ADAL" clId="{A922D5E6-13D9-C346-85B7-6D5023167F24}" dt="2024-03-21T18:33:34.591" v="1419" actId="20577"/>
          <ac:spMkLst>
            <pc:docMk/>
            <pc:sldMk cId="4171448709" sldId="342"/>
            <ac:spMk id="3" creationId="{F0B04E1B-055E-F143-90E7-1F3FCA3760BA}"/>
          </ac:spMkLst>
        </pc:spChg>
        <pc:picChg chg="mod">
          <ac:chgData name="William Letsou" userId="43478b1b-5e3e-4266-af1d-df0b272e1ab8" providerId="ADAL" clId="{A922D5E6-13D9-C346-85B7-6D5023167F24}" dt="2024-03-21T18:33:42.945" v="1421" actId="1076"/>
          <ac:picMkLst>
            <pc:docMk/>
            <pc:sldMk cId="4171448709" sldId="342"/>
            <ac:picMk id="4098" creationId="{BBCB22CA-FCB7-114A-9EDD-8E825997EE1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20" v="4446" actId="2696"/>
        <pc:sldMkLst>
          <pc:docMk/>
          <pc:sldMk cId="722076627" sldId="34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2" creationId="{2AF8D0E3-C097-BE4E-B592-32C8A2FC677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3" creationId="{998806D0-BA42-D943-B459-181E475A796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5" creationId="{9A5A2A9D-D5B4-5B4C-AAD0-6DB7A11F0B5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6" creationId="{3B520E4E-B933-5848-BCA9-AF0AD74C911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722076627" sldId="343"/>
            <ac:picMk id="5122" creationId="{756CEE3A-3CBA-D142-B8E9-76813AFFBB1A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28" v="4447" actId="2696"/>
        <pc:sldMkLst>
          <pc:docMk/>
          <pc:sldMk cId="1954555581" sldId="34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2" creationId="{D4EE867B-5EFD-E44C-AC14-3F7C338AE5A1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954555581" sldId="344"/>
            <ac:spMk id="3" creationId="{67AE9C76-CCBB-F847-BC1C-EE437023EAE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5" creationId="{BA9731C1-7254-E54A-8343-2BBC30D8D6D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6" creationId="{26F2DD43-8654-CF48-B296-A9F796ACC53F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954555581" sldId="344"/>
            <ac:picMk id="6146" creationId="{29A60E9C-B084-E341-BC6A-F6F4903ED1D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11" v="4445" actId="2696"/>
        <pc:sldMkLst>
          <pc:docMk/>
          <pc:sldMk cId="1448409065" sldId="34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2" creationId="{F808FA54-C7A1-004A-BA89-3B0695909B87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448409065" sldId="345"/>
            <ac:spMk id="3" creationId="{A9BCFC8C-4DDE-DD47-9F16-A8FC74A0C90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5" creationId="{5C07217D-37BD-3240-AF51-8CE6AC8E9C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6" creationId="{6873E0DD-CC8D-6945-BE8D-0300F36BF7ED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448409065" sldId="345"/>
            <ac:picMk id="8" creationId="{D6F18779-CDEC-A241-AD06-C5AA2FBBB187}"/>
          </ac:picMkLst>
        </pc:picChg>
      </pc:sldChg>
      <pc:sldChg chg="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04267570" sldId="34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304267570" sldId="346"/>
            <ac:picMk id="1030" creationId="{9742DB2C-75A0-F144-83DF-4CAD29DA340F}"/>
          </ac:picMkLst>
        </pc:picChg>
      </pc:sldChg>
      <pc:sldChg chg="modSp add mod modClrScheme chgLayout">
        <pc:chgData name="William Letsou" userId="43478b1b-5e3e-4266-af1d-df0b272e1ab8" providerId="ADAL" clId="{A922D5E6-13D9-C346-85B7-6D5023167F24}" dt="2024-03-21T17:42:05.213" v="551" actId="20577"/>
        <pc:sldMkLst>
          <pc:docMk/>
          <pc:sldMk cId="2891023440" sldId="34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2:05.213" v="551" actId="20577"/>
          <ac:spMkLst>
            <pc:docMk/>
            <pc:sldMk cId="2891023440" sldId="347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2891023440" sldId="347"/>
            <ac:picMk id="1030" creationId="{9742DB2C-75A0-F144-83DF-4CAD29DA340F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632421814" sldId="348"/>
        </pc:sldMkLst>
        <pc:spChg chg="add mod">
          <ac:chgData name="William Letsou" userId="43478b1b-5e3e-4266-af1d-df0b272e1ab8" providerId="ADAL" clId="{A922D5E6-13D9-C346-85B7-6D5023167F24}" dt="2024-03-21T17:29:38.579" v="434" actId="20577"/>
          <ac:spMkLst>
            <pc:docMk/>
            <pc:sldMk cId="2632421814" sldId="348"/>
            <ac:spMk id="3" creationId="{EC9A643D-C8FF-C1CC-2E20-695609B854F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632421814" sldId="348"/>
            <ac:picMk id="6146" creationId="{DD5167C2-8154-4349-9687-CF221963C2CA}"/>
          </ac:picMkLst>
        </pc:picChg>
        <pc:picChg chg="del">
          <ac:chgData name="William Letsou" userId="43478b1b-5e3e-4266-af1d-df0b272e1ab8" providerId="ADAL" clId="{A922D5E6-13D9-C346-85B7-6D5023167F24}" dt="2024-03-21T17:18:05.035" v="163" actId="478"/>
          <ac:picMkLst>
            <pc:docMk/>
            <pc:sldMk cId="2632421814" sldId="348"/>
            <ac:picMk id="6158" creationId="{8FDA5CC6-0EDC-7442-ADA0-C81EBFF49494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647883606" sldId="349"/>
        </pc:sldMkLst>
        <pc:spChg chg="add del mod">
          <ac:chgData name="William Letsou" userId="43478b1b-5e3e-4266-af1d-df0b272e1ab8" providerId="ADAL" clId="{A922D5E6-13D9-C346-85B7-6D5023167F24}" dt="2024-03-21T17:18:17.252" v="166" actId="478"/>
          <ac:spMkLst>
            <pc:docMk/>
            <pc:sldMk cId="1647883606" sldId="349"/>
            <ac:spMk id="2" creationId="{9838B2EB-347F-24C3-652D-D44475C3B26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9" creationId="{F188108A-A557-0C4E-8E8D-CA7A7AAD0D8E}"/>
          </ac:spMkLst>
        </pc:spChg>
        <pc:graphicFrameChg chg="add mod modGraphic">
          <ac:chgData name="William Letsou" userId="43478b1b-5e3e-4266-af1d-df0b272e1ab8" providerId="ADAL" clId="{A922D5E6-13D9-C346-85B7-6D5023167F24}" dt="2024-03-21T17:27:40.053" v="429" actId="113"/>
          <ac:graphicFrameMkLst>
            <pc:docMk/>
            <pc:sldMk cId="1647883606" sldId="349"/>
            <ac:graphicFrameMk id="3" creationId="{D982EB7B-EE3F-083D-3A3C-D8D8A5527A5C}"/>
          </ac:graphicFrameMkLst>
        </pc:graphicFrameChg>
        <pc:picChg chg="del">
          <ac:chgData name="William Letsou" userId="43478b1b-5e3e-4266-af1d-df0b272e1ab8" providerId="ADAL" clId="{A922D5E6-13D9-C346-85B7-6D5023167F24}" dt="2024-03-21T17:18:13.866" v="165" actId="478"/>
          <ac:picMkLst>
            <pc:docMk/>
            <pc:sldMk cId="1647883606" sldId="349"/>
            <ac:picMk id="6146" creationId="{DD5167C2-8154-4349-9687-CF221963C2CA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3:39.303" v="560" actId="478"/>
        <pc:sldMkLst>
          <pc:docMk/>
          <pc:sldMk cId="3757170768" sldId="35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6" creationId="{0BF98988-701F-084F-BB96-D703EFDECAC9}"/>
          </ac:spMkLst>
        </pc:spChg>
        <pc:spChg chg="add del mod">
          <ac:chgData name="William Letsou" userId="43478b1b-5e3e-4266-af1d-df0b272e1ab8" providerId="ADAL" clId="{A922D5E6-13D9-C346-85B7-6D5023167F24}" dt="2024-03-21T17:43:39.303" v="560" actId="478"/>
          <ac:spMkLst>
            <pc:docMk/>
            <pc:sldMk cId="3757170768" sldId="350"/>
            <ac:spMk id="7" creationId="{DD894101-E772-3051-E593-0EA5C46DF9A7}"/>
          </ac:spMkLst>
        </pc:spChg>
        <pc:picChg chg="add mod">
          <ac:chgData name="William Letsou" userId="43478b1b-5e3e-4266-af1d-df0b272e1ab8" providerId="ADAL" clId="{A922D5E6-13D9-C346-85B7-6D5023167F24}" dt="2024-03-21T17:43:34.693" v="558" actId="167"/>
          <ac:picMkLst>
            <pc:docMk/>
            <pc:sldMk cId="3757170768" sldId="350"/>
            <ac:picMk id="4" creationId="{BF707BD0-12DE-BBA5-5AE3-7B571C17330D}"/>
          </ac:picMkLst>
        </pc:picChg>
        <pc:picChg chg="del mod ord">
          <ac:chgData name="William Letsou" userId="43478b1b-5e3e-4266-af1d-df0b272e1ab8" providerId="ADAL" clId="{A922D5E6-13D9-C346-85B7-6D5023167F24}" dt="2024-03-21T17:43:36.209" v="559" actId="478"/>
          <ac:picMkLst>
            <pc:docMk/>
            <pc:sldMk cId="3757170768" sldId="350"/>
            <ac:picMk id="2050" creationId="{9D85820A-95EF-BE4A-BED3-4C1331DF6E8C}"/>
          </ac:picMkLst>
        </pc:picChg>
      </pc:sldChg>
      <pc:sldChg chg="add">
        <pc:chgData name="William Letsou" userId="43478b1b-5e3e-4266-af1d-df0b272e1ab8" providerId="ADAL" clId="{A922D5E6-13D9-C346-85B7-6D5023167F24}" dt="2024-03-21T17:43:56.615" v="561" actId="2890"/>
        <pc:sldMkLst>
          <pc:docMk/>
          <pc:sldMk cId="1699604906" sldId="351"/>
        </pc:sldMkLst>
      </pc:sldChg>
      <pc:sldChg chg="modSp add mod">
        <pc:chgData name="William Letsou" userId="43478b1b-5e3e-4266-af1d-df0b272e1ab8" providerId="ADAL" clId="{A922D5E6-13D9-C346-85B7-6D5023167F24}" dt="2024-03-21T17:48:11.336" v="636" actId="20577"/>
        <pc:sldMkLst>
          <pc:docMk/>
          <pc:sldMk cId="832854667" sldId="352"/>
        </pc:sldMkLst>
        <pc:spChg chg="mod">
          <ac:chgData name="William Letsou" userId="43478b1b-5e3e-4266-af1d-df0b272e1ab8" providerId="ADAL" clId="{A922D5E6-13D9-C346-85B7-6D5023167F24}" dt="2024-03-21T17:48:11.336" v="636" actId="20577"/>
          <ac:spMkLst>
            <pc:docMk/>
            <pc:sldMk cId="832854667" sldId="352"/>
            <ac:spMk id="3" creationId="{DA896FA6-15C1-914F-9E04-4F794D6579D0}"/>
          </ac:spMkLst>
        </pc:spChg>
      </pc:sldChg>
      <pc:sldChg chg="modSp add mod">
        <pc:chgData name="William Letsou" userId="43478b1b-5e3e-4266-af1d-df0b272e1ab8" providerId="ADAL" clId="{A922D5E6-13D9-C346-85B7-6D5023167F24}" dt="2024-03-21T17:48:43.561" v="638" actId="27636"/>
        <pc:sldMkLst>
          <pc:docMk/>
          <pc:sldMk cId="838579675" sldId="353"/>
        </pc:sldMkLst>
        <pc:spChg chg="mod">
          <ac:chgData name="William Letsou" userId="43478b1b-5e3e-4266-af1d-df0b272e1ab8" providerId="ADAL" clId="{A922D5E6-13D9-C346-85B7-6D5023167F24}" dt="2024-03-21T17:48:43.561" v="638" actId="27636"/>
          <ac:spMkLst>
            <pc:docMk/>
            <pc:sldMk cId="838579675" sldId="353"/>
            <ac:spMk id="3" creationId="{DA896FA6-15C1-914F-9E04-4F794D6579D0}"/>
          </ac:spMkLst>
        </pc:spChg>
      </pc:sldChg>
      <pc:sldChg chg="modSp add mod">
        <pc:chgData name="William Letsou" userId="43478b1b-5e3e-4266-af1d-df0b272e1ab8" providerId="ADAL" clId="{A922D5E6-13D9-C346-85B7-6D5023167F24}" dt="2024-03-21T17:50:13.378" v="655" actId="20577"/>
        <pc:sldMkLst>
          <pc:docMk/>
          <pc:sldMk cId="3364289440" sldId="354"/>
        </pc:sldMkLst>
        <pc:spChg chg="mod">
          <ac:chgData name="William Letsou" userId="43478b1b-5e3e-4266-af1d-df0b272e1ab8" providerId="ADAL" clId="{A922D5E6-13D9-C346-85B7-6D5023167F24}" dt="2024-03-21T17:50:13.378" v="655" actId="20577"/>
          <ac:spMkLst>
            <pc:docMk/>
            <pc:sldMk cId="3364289440" sldId="354"/>
            <ac:spMk id="3" creationId="{DA896FA6-15C1-914F-9E04-4F794D6579D0}"/>
          </ac:spMkLst>
        </pc:spChg>
        <pc:picChg chg="mod">
          <ac:chgData name="William Letsou" userId="43478b1b-5e3e-4266-af1d-df0b272e1ab8" providerId="ADAL" clId="{A922D5E6-13D9-C346-85B7-6D5023167F24}" dt="2024-03-21T17:49:53.919" v="654" actId="14100"/>
          <ac:picMkLst>
            <pc:docMk/>
            <pc:sldMk cId="3364289440" sldId="354"/>
            <ac:picMk id="7" creationId="{72E2C5C1-4A67-224B-9E14-3DC7A0571BFA}"/>
          </ac:picMkLst>
        </pc:picChg>
      </pc:sldChg>
      <pc:sldChg chg="modSp add mod">
        <pc:chgData name="William Letsou" userId="43478b1b-5e3e-4266-af1d-df0b272e1ab8" providerId="ADAL" clId="{A922D5E6-13D9-C346-85B7-6D5023167F24}" dt="2024-03-21T17:54:22.002" v="774" actId="20577"/>
        <pc:sldMkLst>
          <pc:docMk/>
          <pc:sldMk cId="1226668036" sldId="355"/>
        </pc:sldMkLst>
        <pc:spChg chg="mod">
          <ac:chgData name="William Letsou" userId="43478b1b-5e3e-4266-af1d-df0b272e1ab8" providerId="ADAL" clId="{A922D5E6-13D9-C346-85B7-6D5023167F24}" dt="2024-03-21T17:53:51.363" v="769" actId="20577"/>
          <ac:spMkLst>
            <pc:docMk/>
            <pc:sldMk cId="1226668036" sldId="355"/>
            <ac:spMk id="2" creationId="{61885111-8C02-2544-82EA-684F30BEF652}"/>
          </ac:spMkLst>
        </pc:spChg>
        <pc:spChg chg="mod">
          <ac:chgData name="William Letsou" userId="43478b1b-5e3e-4266-af1d-df0b272e1ab8" providerId="ADAL" clId="{A922D5E6-13D9-C346-85B7-6D5023167F24}" dt="2024-03-21T17:54:22.002" v="774" actId="20577"/>
          <ac:spMkLst>
            <pc:docMk/>
            <pc:sldMk cId="1226668036" sldId="355"/>
            <ac:spMk id="3" creationId="{E8865664-2C48-A145-B266-59D25DD28501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3-21T17:55:45.890" v="784" actId="1076"/>
        <pc:sldMkLst>
          <pc:docMk/>
          <pc:sldMk cId="2629335957" sldId="356"/>
        </pc:sldMkLst>
        <pc:spChg chg="mod">
          <ac:chgData name="William Letsou" userId="43478b1b-5e3e-4266-af1d-df0b272e1ab8" providerId="ADAL" clId="{A922D5E6-13D9-C346-85B7-6D5023167F24}" dt="2024-03-21T17:55:20.803" v="776" actId="27636"/>
          <ac:spMkLst>
            <pc:docMk/>
            <pc:sldMk cId="2629335957" sldId="356"/>
            <ac:spMk id="3" creationId="{E8865664-2C48-A145-B266-59D25DD28501}"/>
          </ac:spMkLst>
        </pc:spChg>
        <pc:picChg chg="del">
          <ac:chgData name="William Letsou" userId="43478b1b-5e3e-4266-af1d-df0b272e1ab8" providerId="ADAL" clId="{A922D5E6-13D9-C346-85B7-6D5023167F24}" dt="2024-03-21T17:55:23.685" v="777" actId="478"/>
          <ac:picMkLst>
            <pc:docMk/>
            <pc:sldMk cId="2629335957" sldId="356"/>
            <ac:picMk id="6" creationId="{62F10A6F-9DA8-3C4A-8DAC-4DF53071AE64}"/>
          </ac:picMkLst>
        </pc:picChg>
        <pc:picChg chg="add mod">
          <ac:chgData name="William Letsou" userId="43478b1b-5e3e-4266-af1d-df0b272e1ab8" providerId="ADAL" clId="{A922D5E6-13D9-C346-85B7-6D5023167F24}" dt="2024-03-21T17:55:45.890" v="784" actId="1076"/>
          <ac:picMkLst>
            <pc:docMk/>
            <pc:sldMk cId="2629335957" sldId="356"/>
            <ac:picMk id="1026" creationId="{35500158-BC7E-6A72-DC5A-9B27E3963633}"/>
          </ac:picMkLst>
        </pc:picChg>
        <pc:picChg chg="del">
          <ac:chgData name="William Letsou" userId="43478b1b-5e3e-4266-af1d-df0b272e1ab8" providerId="ADAL" clId="{A922D5E6-13D9-C346-85B7-6D5023167F24}" dt="2024-03-21T17:55:25.061" v="778" actId="478"/>
          <ac:picMkLst>
            <pc:docMk/>
            <pc:sldMk cId="2629335957" sldId="356"/>
            <ac:picMk id="2050" creationId="{5AA52A80-FAB7-7D4D-B3BF-7D62D5C6F215}"/>
          </ac:picMkLst>
        </pc:picChg>
      </pc:sldChg>
      <pc:sldChg chg="addSp delSp modSp add mod chgLayout">
        <pc:chgData name="William Letsou" userId="43478b1b-5e3e-4266-af1d-df0b272e1ab8" providerId="ADAL" clId="{A922D5E6-13D9-C346-85B7-6D5023167F24}" dt="2024-03-21T18:01:22.845" v="890" actId="167"/>
        <pc:sldMkLst>
          <pc:docMk/>
          <pc:sldMk cId="458709587" sldId="357"/>
        </pc:sldMkLst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2" creationId="{9B6BA889-9499-F744-8171-6524D8D65DE4}"/>
          </ac:spMkLst>
        </pc:spChg>
        <pc:spChg chg="add del mod ord">
          <ac:chgData name="William Letsou" userId="43478b1b-5e3e-4266-af1d-df0b272e1ab8" providerId="ADAL" clId="{A922D5E6-13D9-C346-85B7-6D5023167F24}" dt="2024-03-21T18:01:09.544" v="889" actId="478"/>
          <ac:spMkLst>
            <pc:docMk/>
            <pc:sldMk cId="458709587" sldId="357"/>
            <ac:spMk id="3" creationId="{0A703BCE-F7FF-F259-E45C-F72705A93ABB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8" creationId="{5BCCBECD-940C-AB4D-AF3F-4F2871761870}"/>
          </ac:spMkLst>
        </pc:spChg>
        <pc:spChg chg="del">
          <ac:chgData name="William Letsou" userId="43478b1b-5e3e-4266-af1d-df0b272e1ab8" providerId="ADAL" clId="{A922D5E6-13D9-C346-85B7-6D5023167F24}" dt="2024-03-21T18:00:51.730" v="885" actId="478"/>
          <ac:spMkLst>
            <pc:docMk/>
            <pc:sldMk cId="458709587" sldId="357"/>
            <ac:spMk id="10" creationId="{4431C30C-59E7-764D-B604-FC87037CCC3C}"/>
          </ac:spMkLst>
        </pc:spChg>
        <pc:picChg chg="del">
          <ac:chgData name="William Letsou" userId="43478b1b-5e3e-4266-af1d-df0b272e1ab8" providerId="ADAL" clId="{A922D5E6-13D9-C346-85B7-6D5023167F24}" dt="2024-03-21T17:59:48.910" v="797" actId="478"/>
          <ac:picMkLst>
            <pc:docMk/>
            <pc:sldMk cId="458709587" sldId="357"/>
            <ac:picMk id="9" creationId="{460DB786-11F1-5142-88A1-BA0B79B7D672}"/>
          </ac:picMkLst>
        </pc:picChg>
        <pc:picChg chg="add mod">
          <ac:chgData name="William Letsou" userId="43478b1b-5e3e-4266-af1d-df0b272e1ab8" providerId="ADAL" clId="{A922D5E6-13D9-C346-85B7-6D5023167F24}" dt="2024-03-21T18:01:22.845" v="890" actId="167"/>
          <ac:picMkLst>
            <pc:docMk/>
            <pc:sldMk cId="458709587" sldId="357"/>
            <ac:picMk id="2050" creationId="{C9830C6C-A2CB-BD0D-76C8-4C9BBEE4C828}"/>
          </ac:picMkLst>
        </pc:picChg>
      </pc:sldChg>
      <pc:sldChg chg="addSp delSp modSp new mod modClrScheme chgLayout">
        <pc:chgData name="William Letsou" userId="43478b1b-5e3e-4266-af1d-df0b272e1ab8" providerId="ADAL" clId="{A922D5E6-13D9-C346-85B7-6D5023167F24}" dt="2024-03-21T18:22:01.404" v="1232" actId="20577"/>
        <pc:sldMkLst>
          <pc:docMk/>
          <pc:sldMk cId="988490564" sldId="358"/>
        </pc:sldMkLst>
        <pc:spChg chg="del 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2" creationId="{29D385D2-C80F-DA0B-4462-6BECDCBC6B0C}"/>
          </ac:spMkLst>
        </pc:spChg>
        <pc:spChg chg="del 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3" creationId="{65CE8D1B-B672-7B72-872F-ACDBF75CADA7}"/>
          </ac:spMkLst>
        </pc:spChg>
        <pc:spChg chg="del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4" creationId="{4D306532-A0D6-C914-1895-43FC2F4968C9}"/>
          </ac:spMkLst>
        </pc:spChg>
        <pc:spChg chg="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5" creationId="{7A90D451-92BD-1558-B0E4-9649F62A5A8C}"/>
          </ac:spMkLst>
        </pc:spChg>
        <pc:spChg chg="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6" creationId="{8D705CE9-F56C-55D0-D373-90792EB5BB65}"/>
          </ac:spMkLst>
        </pc:spChg>
        <pc:spChg chg="add mod ord">
          <ac:chgData name="William Letsou" userId="43478b1b-5e3e-4266-af1d-df0b272e1ab8" providerId="ADAL" clId="{A922D5E6-13D9-C346-85B7-6D5023167F24}" dt="2024-03-21T18:03:37.974" v="918" actId="20577"/>
          <ac:spMkLst>
            <pc:docMk/>
            <pc:sldMk cId="988490564" sldId="358"/>
            <ac:spMk id="7" creationId="{76161BAF-E3B8-D12D-8F85-6F3D041BFD07}"/>
          </ac:spMkLst>
        </pc:spChg>
        <pc:spChg chg="add mod ord">
          <ac:chgData name="William Letsou" userId="43478b1b-5e3e-4266-af1d-df0b272e1ab8" providerId="ADAL" clId="{A922D5E6-13D9-C346-85B7-6D5023167F24}" dt="2024-03-21T18:22:01.404" v="1232" actId="20577"/>
          <ac:spMkLst>
            <pc:docMk/>
            <pc:sldMk cId="988490564" sldId="358"/>
            <ac:spMk id="8" creationId="{3A7E11C0-47A2-EBC4-7526-A4A385EB85CD}"/>
          </ac:spMkLst>
        </pc:spChg>
      </pc:sldChg>
      <pc:sldChg chg="modSp add mod ord">
        <pc:chgData name="William Letsou" userId="43478b1b-5e3e-4266-af1d-df0b272e1ab8" providerId="ADAL" clId="{A922D5E6-13D9-C346-85B7-6D5023167F24}" dt="2024-03-21T18:31:23.832" v="1336" actId="20578"/>
        <pc:sldMkLst>
          <pc:docMk/>
          <pc:sldMk cId="3729834338" sldId="359"/>
        </pc:sldMkLst>
        <pc:spChg chg="mod">
          <ac:chgData name="William Letsou" userId="43478b1b-5e3e-4266-af1d-df0b272e1ab8" providerId="ADAL" clId="{A922D5E6-13D9-C346-85B7-6D5023167F24}" dt="2024-03-21T18:16:00.291" v="1181" actId="20577"/>
          <ac:spMkLst>
            <pc:docMk/>
            <pc:sldMk cId="3729834338" sldId="359"/>
            <ac:spMk id="3" creationId="{C8618B11-7136-A240-921F-3D6C2C9B9D79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3-21T18:19:45.933" v="1206" actId="21"/>
        <pc:sldMkLst>
          <pc:docMk/>
          <pc:sldMk cId="2585314282" sldId="360"/>
        </pc:sldMkLst>
        <pc:picChg chg="add mod">
          <ac:chgData name="William Letsou" userId="43478b1b-5e3e-4266-af1d-df0b272e1ab8" providerId="ADAL" clId="{A922D5E6-13D9-C346-85B7-6D5023167F24}" dt="2024-03-21T18:18:43.159" v="1198" actId="1076"/>
          <ac:picMkLst>
            <pc:docMk/>
            <pc:sldMk cId="2585314282" sldId="360"/>
            <ac:picMk id="4" creationId="{12C4D9C6-8C3C-16D8-F92D-E039D56DD0E7}"/>
          </ac:picMkLst>
        </pc:picChg>
        <pc:picChg chg="add del mod">
          <ac:chgData name="William Letsou" userId="43478b1b-5e3e-4266-af1d-df0b272e1ab8" providerId="ADAL" clId="{A922D5E6-13D9-C346-85B7-6D5023167F24}" dt="2024-03-21T18:19:45.933" v="1206" actId="21"/>
          <ac:picMkLst>
            <pc:docMk/>
            <pc:sldMk cId="2585314282" sldId="360"/>
            <ac:picMk id="7" creationId="{5C6BC671-E36A-8030-58F8-FEFCDCA031B0}"/>
          </ac:picMkLst>
        </pc:picChg>
        <pc:picChg chg="del">
          <ac:chgData name="William Letsou" userId="43478b1b-5e3e-4266-af1d-df0b272e1ab8" providerId="ADAL" clId="{A922D5E6-13D9-C346-85B7-6D5023167F24}" dt="2024-03-21T18:18:33.406" v="1196" actId="478"/>
          <ac:picMkLst>
            <pc:docMk/>
            <pc:sldMk cId="2585314282" sldId="360"/>
            <ac:picMk id="8" creationId="{A91D0122-6E73-28ED-8286-188B681C8CE4}"/>
          </ac:picMkLst>
        </pc:picChg>
      </pc:sldChg>
      <pc:sldChg chg="addSp delSp modSp add del mod">
        <pc:chgData name="William Letsou" userId="43478b1b-5e3e-4266-af1d-df0b272e1ab8" providerId="ADAL" clId="{A922D5E6-13D9-C346-85B7-6D5023167F24}" dt="2024-03-21T18:20:30.103" v="1218" actId="2696"/>
        <pc:sldMkLst>
          <pc:docMk/>
          <pc:sldMk cId="3063246893" sldId="361"/>
        </pc:sldMkLst>
        <pc:picChg chg="del">
          <ac:chgData name="William Letsou" userId="43478b1b-5e3e-4266-af1d-df0b272e1ab8" providerId="ADAL" clId="{A922D5E6-13D9-C346-85B7-6D5023167F24}" dt="2024-03-21T18:19:10.475" v="1203" actId="478"/>
          <ac:picMkLst>
            <pc:docMk/>
            <pc:sldMk cId="3063246893" sldId="361"/>
            <ac:picMk id="4" creationId="{12C4D9C6-8C3C-16D8-F92D-E039D56DD0E7}"/>
          </ac:picMkLst>
        </pc:picChg>
        <pc:picChg chg="add del mod">
          <ac:chgData name="William Letsou" userId="43478b1b-5e3e-4266-af1d-df0b272e1ab8" providerId="ADAL" clId="{A922D5E6-13D9-C346-85B7-6D5023167F24}" dt="2024-03-21T18:19:49.147" v="1207" actId="478"/>
          <ac:picMkLst>
            <pc:docMk/>
            <pc:sldMk cId="3063246893" sldId="361"/>
            <ac:picMk id="7" creationId="{5BE3227B-1885-3850-8B75-4826B479A17E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20:12.920" v="1217" actId="478"/>
        <pc:sldMkLst>
          <pc:docMk/>
          <pc:sldMk cId="3574932378" sldId="362"/>
        </pc:sldMkLst>
        <pc:picChg chg="del">
          <ac:chgData name="William Letsou" userId="43478b1b-5e3e-4266-af1d-df0b272e1ab8" providerId="ADAL" clId="{A922D5E6-13D9-C346-85B7-6D5023167F24}" dt="2024-03-21T18:20:12.920" v="1217" actId="478"/>
          <ac:picMkLst>
            <pc:docMk/>
            <pc:sldMk cId="3574932378" sldId="362"/>
            <ac:picMk id="4" creationId="{12C4D9C6-8C3C-16D8-F92D-E039D56DD0E7}"/>
          </ac:picMkLst>
        </pc:picChg>
        <pc:picChg chg="add mod">
          <ac:chgData name="William Letsou" userId="43478b1b-5e3e-4266-af1d-df0b272e1ab8" providerId="ADAL" clId="{A922D5E6-13D9-C346-85B7-6D5023167F24}" dt="2024-03-21T18:20:11.587" v="1216" actId="167"/>
          <ac:picMkLst>
            <pc:docMk/>
            <pc:sldMk cId="3574932378" sldId="362"/>
            <ac:picMk id="7" creationId="{ADC77BED-8B27-8CAF-A9AE-5559A64A8430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0:16.464" v="1326" actId="478"/>
        <pc:sldMkLst>
          <pc:docMk/>
          <pc:sldMk cId="424324957" sldId="363"/>
        </pc:sldMkLst>
        <pc:spChg chg="mod">
          <ac:chgData name="William Letsou" userId="43478b1b-5e3e-4266-af1d-df0b272e1ab8" providerId="ADAL" clId="{A922D5E6-13D9-C346-85B7-6D5023167F24}" dt="2024-03-21T18:27:35.706" v="1258" actId="20577"/>
          <ac:spMkLst>
            <pc:docMk/>
            <pc:sldMk cId="424324957" sldId="363"/>
            <ac:spMk id="2" creationId="{17182389-D644-6247-8894-BABD48798EAB}"/>
          </ac:spMkLst>
        </pc:spChg>
        <pc:spChg chg="mod">
          <ac:chgData name="William Letsou" userId="43478b1b-5e3e-4266-af1d-df0b272e1ab8" providerId="ADAL" clId="{A922D5E6-13D9-C346-85B7-6D5023167F24}" dt="2024-03-21T18:29:25.426" v="1316" actId="20577"/>
          <ac:spMkLst>
            <pc:docMk/>
            <pc:sldMk cId="424324957" sldId="363"/>
            <ac:spMk id="3" creationId="{C8618B11-7136-A240-921F-3D6C2C9B9D79}"/>
          </ac:spMkLst>
        </pc:spChg>
        <pc:picChg chg="add del mod">
          <ac:chgData name="William Letsou" userId="43478b1b-5e3e-4266-af1d-df0b272e1ab8" providerId="ADAL" clId="{A922D5E6-13D9-C346-85B7-6D5023167F24}" dt="2024-03-21T18:30:16.464" v="1326" actId="478"/>
          <ac:picMkLst>
            <pc:docMk/>
            <pc:sldMk cId="424324957" sldId="363"/>
            <ac:picMk id="4" creationId="{5441277A-D923-84E5-6F71-EDFFA4CC2EC2}"/>
          </ac:picMkLst>
        </pc:picChg>
        <pc:picChg chg="del">
          <ac:chgData name="William Letsou" userId="43478b1b-5e3e-4266-af1d-df0b272e1ab8" providerId="ADAL" clId="{A922D5E6-13D9-C346-85B7-6D5023167F24}" dt="2024-03-21T18:28:41.566" v="1261" actId="478"/>
          <ac:picMkLst>
            <pc:docMk/>
            <pc:sldMk cId="424324957" sldId="363"/>
            <ac:picMk id="7" creationId="{ADC77BED-8B27-8CAF-A9AE-5559A64A8430}"/>
          </ac:picMkLst>
        </pc:picChg>
        <pc:picChg chg="add del mod">
          <ac:chgData name="William Letsou" userId="43478b1b-5e3e-4266-af1d-df0b272e1ab8" providerId="ADAL" clId="{A922D5E6-13D9-C346-85B7-6D5023167F24}" dt="2024-03-21T18:30:15.970" v="1325"/>
          <ac:picMkLst>
            <pc:docMk/>
            <pc:sldMk cId="424324957" sldId="363"/>
            <ac:picMk id="8" creationId="{37EEAB14-3A43-243E-0953-F72406F9CAEE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0:28.443" v="1331" actId="478"/>
        <pc:sldMkLst>
          <pc:docMk/>
          <pc:sldMk cId="4292507614" sldId="364"/>
        </pc:sldMkLst>
        <pc:picChg chg="del">
          <ac:chgData name="William Letsou" userId="43478b1b-5e3e-4266-af1d-df0b272e1ab8" providerId="ADAL" clId="{A922D5E6-13D9-C346-85B7-6D5023167F24}" dt="2024-03-21T18:30:28.443" v="1331" actId="478"/>
          <ac:picMkLst>
            <pc:docMk/>
            <pc:sldMk cId="4292507614" sldId="364"/>
            <ac:picMk id="4" creationId="{5441277A-D923-84E5-6F71-EDFFA4CC2EC2}"/>
          </ac:picMkLst>
        </pc:picChg>
        <pc:picChg chg="add mod">
          <ac:chgData name="William Letsou" userId="43478b1b-5e3e-4266-af1d-df0b272e1ab8" providerId="ADAL" clId="{A922D5E6-13D9-C346-85B7-6D5023167F24}" dt="2024-03-21T18:30:27.367" v="1330" actId="167"/>
          <ac:picMkLst>
            <pc:docMk/>
            <pc:sldMk cId="4292507614" sldId="364"/>
            <ac:picMk id="7" creationId="{AF2D9786-0163-2E81-D7DE-BE69E158EAB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1:07.452" v="1335" actId="1076"/>
        <pc:sldMkLst>
          <pc:docMk/>
          <pc:sldMk cId="1326752957" sldId="365"/>
        </pc:sldMkLst>
        <pc:picChg chg="add mod">
          <ac:chgData name="William Letsou" userId="43478b1b-5e3e-4266-af1d-df0b272e1ab8" providerId="ADAL" clId="{A922D5E6-13D9-C346-85B7-6D5023167F24}" dt="2024-03-21T18:31:07.452" v="1335" actId="1076"/>
          <ac:picMkLst>
            <pc:docMk/>
            <pc:sldMk cId="1326752957" sldId="365"/>
            <ac:picMk id="4" creationId="{E92F3446-D9BA-A298-E8D8-7CF8CAFCD235}"/>
          </ac:picMkLst>
        </pc:picChg>
        <pc:picChg chg="del">
          <ac:chgData name="William Letsou" userId="43478b1b-5e3e-4266-af1d-df0b272e1ab8" providerId="ADAL" clId="{A922D5E6-13D9-C346-85B7-6D5023167F24}" dt="2024-03-21T18:31:04.179" v="1333" actId="478"/>
          <ac:picMkLst>
            <pc:docMk/>
            <pc:sldMk cId="1326752957" sldId="365"/>
            <ac:picMk id="7" creationId="{AF2D9786-0163-2E81-D7DE-BE69E158EAB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8:21.675" v="1545" actId="1076"/>
        <pc:sldMkLst>
          <pc:docMk/>
          <pc:sldMk cId="2651858585" sldId="366"/>
        </pc:sldMkLst>
        <pc:spChg chg="mod">
          <ac:chgData name="William Letsou" userId="43478b1b-5e3e-4266-af1d-df0b272e1ab8" providerId="ADAL" clId="{A922D5E6-13D9-C346-85B7-6D5023167F24}" dt="2024-03-21T18:34:31.431" v="1535" actId="20577"/>
          <ac:spMkLst>
            <pc:docMk/>
            <pc:sldMk cId="2651858585" sldId="366"/>
            <ac:spMk id="3" creationId="{F0B04E1B-055E-F143-90E7-1F3FCA3760BA}"/>
          </ac:spMkLst>
        </pc:spChg>
        <pc:spChg chg="add del mod">
          <ac:chgData name="William Letsou" userId="43478b1b-5e3e-4266-af1d-df0b272e1ab8" providerId="ADAL" clId="{A922D5E6-13D9-C346-85B7-6D5023167F24}" dt="2024-03-21T18:38:19.614" v="1544" actId="478"/>
          <ac:spMkLst>
            <pc:docMk/>
            <pc:sldMk cId="2651858585" sldId="366"/>
            <ac:spMk id="4" creationId="{FC5805AE-3F5E-43C8-239C-1C79EFBB00DA}"/>
          </ac:spMkLst>
        </pc:spChg>
        <pc:picChg chg="add mod">
          <ac:chgData name="William Letsou" userId="43478b1b-5e3e-4266-af1d-df0b272e1ab8" providerId="ADAL" clId="{A922D5E6-13D9-C346-85B7-6D5023167F24}" dt="2024-03-21T18:38:21.675" v="1545" actId="1076"/>
          <ac:picMkLst>
            <pc:docMk/>
            <pc:sldMk cId="2651858585" sldId="366"/>
            <ac:picMk id="3074" creationId="{A5AB53B7-C6DC-784C-CB66-CE229E21D9BF}"/>
          </ac:picMkLst>
        </pc:picChg>
        <pc:picChg chg="del">
          <ac:chgData name="William Letsou" userId="43478b1b-5e3e-4266-af1d-df0b272e1ab8" providerId="ADAL" clId="{A922D5E6-13D9-C346-85B7-6D5023167F24}" dt="2024-03-21T18:37:52.532" v="1536" actId="478"/>
          <ac:picMkLst>
            <pc:docMk/>
            <pc:sldMk cId="2651858585" sldId="366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A922D5E6-13D9-C346-85B7-6D5023167F24}" dt="2024-03-21T18:42:36.955" v="1702" actId="20577"/>
        <pc:sldMkLst>
          <pc:docMk/>
          <pc:sldMk cId="3006521764" sldId="367"/>
        </pc:sldMkLst>
        <pc:spChg chg="mod">
          <ac:chgData name="William Letsou" userId="43478b1b-5e3e-4266-af1d-df0b272e1ab8" providerId="ADAL" clId="{A922D5E6-13D9-C346-85B7-6D5023167F24}" dt="2024-03-21T18:42:36.955" v="1702" actId="20577"/>
          <ac:spMkLst>
            <pc:docMk/>
            <pc:sldMk cId="3006521764" sldId="367"/>
            <ac:spMk id="3" creationId="{F0B04E1B-055E-F143-90E7-1F3FCA3760BA}"/>
          </ac:spMkLst>
        </pc:spChg>
      </pc:sldChg>
      <pc:sldChg chg="modSp add mod">
        <pc:chgData name="William Letsou" userId="43478b1b-5e3e-4266-af1d-df0b272e1ab8" providerId="ADAL" clId="{A922D5E6-13D9-C346-85B7-6D5023167F24}" dt="2024-03-21T18:45:06.687" v="1724" actId="20577"/>
        <pc:sldMkLst>
          <pc:docMk/>
          <pc:sldMk cId="2244165465" sldId="368"/>
        </pc:sldMkLst>
        <pc:spChg chg="mod">
          <ac:chgData name="William Letsou" userId="43478b1b-5e3e-4266-af1d-df0b272e1ab8" providerId="ADAL" clId="{A922D5E6-13D9-C346-85B7-6D5023167F24}" dt="2024-03-21T18:45:06.687" v="1724" actId="20577"/>
          <ac:spMkLst>
            <pc:docMk/>
            <pc:sldMk cId="2244165465" sldId="368"/>
            <ac:spMk id="3" creationId="{EE984C6C-E670-A34A-980D-3338D0F0AC25}"/>
          </ac:spMkLst>
        </pc:spChg>
      </pc:sldChg>
      <pc:sldChg chg="modSp add mod">
        <pc:chgData name="William Letsou" userId="43478b1b-5e3e-4266-af1d-df0b272e1ab8" providerId="ADAL" clId="{A922D5E6-13D9-C346-85B7-6D5023167F24}" dt="2024-03-21T18:46:46.748" v="1745" actId="20577"/>
        <pc:sldMkLst>
          <pc:docMk/>
          <pc:sldMk cId="2485142315" sldId="369"/>
        </pc:sldMkLst>
        <pc:spChg chg="mod">
          <ac:chgData name="William Letsou" userId="43478b1b-5e3e-4266-af1d-df0b272e1ab8" providerId="ADAL" clId="{A922D5E6-13D9-C346-85B7-6D5023167F24}" dt="2024-03-21T18:46:46.748" v="1745" actId="20577"/>
          <ac:spMkLst>
            <pc:docMk/>
            <pc:sldMk cId="2485142315" sldId="369"/>
            <ac:spMk id="3" creationId="{F3610555-1FD5-4E4A-AB9E-D1E7183CD142}"/>
          </ac:spMkLst>
        </pc:spChg>
      </pc:sldChg>
      <pc:sldChg chg="modSp add mod">
        <pc:chgData name="William Letsou" userId="43478b1b-5e3e-4266-af1d-df0b272e1ab8" providerId="ADAL" clId="{A922D5E6-13D9-C346-85B7-6D5023167F24}" dt="2024-03-21T18:51:22.089" v="1773" actId="14100"/>
        <pc:sldMkLst>
          <pc:docMk/>
          <pc:sldMk cId="4106606339" sldId="370"/>
        </pc:sldMkLst>
        <pc:spChg chg="mod">
          <ac:chgData name="William Letsou" userId="43478b1b-5e3e-4266-af1d-df0b272e1ab8" providerId="ADAL" clId="{A922D5E6-13D9-C346-85B7-6D5023167F24}" dt="2024-03-21T18:49:49.199" v="1757" actId="20577"/>
          <ac:spMkLst>
            <pc:docMk/>
            <pc:sldMk cId="4106606339" sldId="370"/>
            <ac:spMk id="3" creationId="{1AFE8CCC-6A41-DC43-96E2-366B237105F8}"/>
          </ac:spMkLst>
        </pc:spChg>
        <pc:spChg chg="mod">
          <ac:chgData name="William Letsou" userId="43478b1b-5e3e-4266-af1d-df0b272e1ab8" providerId="ADAL" clId="{A922D5E6-13D9-C346-85B7-6D5023167F24}" dt="2024-03-21T18:51:22.089" v="1773" actId="14100"/>
          <ac:spMkLst>
            <pc:docMk/>
            <pc:sldMk cId="4106606339" sldId="370"/>
            <ac:spMk id="11" creationId="{DD1B6F5F-24B2-1947-8774-A18D262D88DE}"/>
          </ac:spMkLst>
        </pc:spChg>
      </pc:sldChg>
      <pc:sldChg chg="addSp modSp add mod">
        <pc:chgData name="William Letsou" userId="43478b1b-5e3e-4266-af1d-df0b272e1ab8" providerId="ADAL" clId="{A922D5E6-13D9-C346-85B7-6D5023167F24}" dt="2024-04-01T22:22:26.127" v="1938"/>
        <pc:sldMkLst>
          <pc:docMk/>
          <pc:sldMk cId="3880807496" sldId="371"/>
        </pc:sldMkLst>
        <pc:spChg chg="mod">
          <ac:chgData name="William Letsou" userId="43478b1b-5e3e-4266-af1d-df0b272e1ab8" providerId="ADAL" clId="{A922D5E6-13D9-C346-85B7-6D5023167F24}" dt="2024-03-21T18:51:51.780" v="1779" actId="20577"/>
          <ac:spMkLst>
            <pc:docMk/>
            <pc:sldMk cId="3880807496" sldId="371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11.648" v="1937" actId="167"/>
          <ac:spMkLst>
            <pc:docMk/>
            <pc:sldMk cId="3880807496" sldId="371"/>
            <ac:spMk id="4" creationId="{D3FF044D-886C-5626-FB27-04EF09B66696}"/>
          </ac:spMkLst>
        </pc:spChg>
        <pc:spChg chg="add mod">
          <ac:chgData name="William Letsou" userId="43478b1b-5e3e-4266-af1d-df0b272e1ab8" providerId="ADAL" clId="{A922D5E6-13D9-C346-85B7-6D5023167F24}" dt="2024-04-01T22:22:26.127" v="1938"/>
          <ac:spMkLst>
            <pc:docMk/>
            <pc:sldMk cId="3880807496" sldId="371"/>
            <ac:spMk id="9" creationId="{C9AA9B25-FE32-5413-C2DA-74AAC48B0FDE}"/>
          </ac:spMkLst>
        </pc:spChg>
        <pc:spChg chg="add mod">
          <ac:chgData name="William Letsou" userId="43478b1b-5e3e-4266-af1d-df0b272e1ab8" providerId="ADAL" clId="{A922D5E6-13D9-C346-85B7-6D5023167F24}" dt="2024-04-01T22:22:26.127" v="1938"/>
          <ac:spMkLst>
            <pc:docMk/>
            <pc:sldMk cId="3880807496" sldId="371"/>
            <ac:spMk id="10" creationId="{656E9F0F-3A80-8271-F717-1210745C746D}"/>
          </ac:spMkLst>
        </pc:spChg>
        <pc:cxnChg chg="add mod">
          <ac:chgData name="William Letsou" userId="43478b1b-5e3e-4266-af1d-df0b272e1ab8" providerId="ADAL" clId="{A922D5E6-13D9-C346-85B7-6D5023167F24}" dt="2024-04-01T22:22:26.127" v="1938"/>
          <ac:cxnSpMkLst>
            <pc:docMk/>
            <pc:sldMk cId="3880807496" sldId="371"/>
            <ac:cxnSpMk id="7" creationId="{07EF4A32-F83E-D338-71AC-C564067AA681}"/>
          </ac:cxnSpMkLst>
        </pc:cxnChg>
        <pc:cxnChg chg="add mod">
          <ac:chgData name="William Letsou" userId="43478b1b-5e3e-4266-af1d-df0b272e1ab8" providerId="ADAL" clId="{A922D5E6-13D9-C346-85B7-6D5023167F24}" dt="2024-04-01T22:22:26.127" v="1938"/>
          <ac:cxnSpMkLst>
            <pc:docMk/>
            <pc:sldMk cId="3880807496" sldId="371"/>
            <ac:cxnSpMk id="8" creationId="{B0E4A25F-0A7F-87FD-CB14-CE04A528DF03}"/>
          </ac:cxnSpMkLst>
        </pc:cxnChg>
      </pc:sldChg>
      <pc:sldChg chg="addSp modSp add mod">
        <pc:chgData name="William Letsou" userId="43478b1b-5e3e-4266-af1d-df0b272e1ab8" providerId="ADAL" clId="{A922D5E6-13D9-C346-85B7-6D5023167F24}" dt="2024-04-01T22:22:46.800" v="1942" actId="14100"/>
        <pc:sldMkLst>
          <pc:docMk/>
          <pc:sldMk cId="655802482" sldId="372"/>
        </pc:sldMkLst>
        <pc:spChg chg="mod">
          <ac:chgData name="William Letsou" userId="43478b1b-5e3e-4266-af1d-df0b272e1ab8" providerId="ADAL" clId="{A922D5E6-13D9-C346-85B7-6D5023167F24}" dt="2024-04-01T22:22:46.800" v="1942" actId="14100"/>
          <ac:spMkLst>
            <pc:docMk/>
            <pc:sldMk cId="655802482" sldId="372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34.041" v="1939"/>
          <ac:spMkLst>
            <pc:docMk/>
            <pc:sldMk cId="655802482" sldId="372"/>
            <ac:spMk id="8" creationId="{2EC92802-E319-F2C0-7329-9C97F17E7F60}"/>
          </ac:spMkLst>
        </pc:spChg>
        <pc:spChg chg="add mod">
          <ac:chgData name="William Letsou" userId="43478b1b-5e3e-4266-af1d-df0b272e1ab8" providerId="ADAL" clId="{A922D5E6-13D9-C346-85B7-6D5023167F24}" dt="2024-04-01T22:22:34.041" v="1939"/>
          <ac:spMkLst>
            <pc:docMk/>
            <pc:sldMk cId="655802482" sldId="372"/>
            <ac:spMk id="9" creationId="{D02AE50F-3EED-D5EF-BADD-439C40579A4B}"/>
          </ac:spMkLst>
        </pc:spChg>
        <pc:spChg chg="add mod">
          <ac:chgData name="William Letsou" userId="43478b1b-5e3e-4266-af1d-df0b272e1ab8" providerId="ADAL" clId="{A922D5E6-13D9-C346-85B7-6D5023167F24}" dt="2024-04-01T22:22:40.636" v="1941" actId="167"/>
          <ac:spMkLst>
            <pc:docMk/>
            <pc:sldMk cId="655802482" sldId="372"/>
            <ac:spMk id="10" creationId="{B1CD7A0D-D3DC-AA9E-D29C-26068744D4C6}"/>
          </ac:spMkLst>
        </pc:spChg>
        <pc:cxnChg chg="add mod">
          <ac:chgData name="William Letsou" userId="43478b1b-5e3e-4266-af1d-df0b272e1ab8" providerId="ADAL" clId="{A922D5E6-13D9-C346-85B7-6D5023167F24}" dt="2024-04-01T22:22:34.041" v="1939"/>
          <ac:cxnSpMkLst>
            <pc:docMk/>
            <pc:sldMk cId="655802482" sldId="372"/>
            <ac:cxnSpMk id="4" creationId="{81D48E47-F5D2-E772-DA18-DB1C964E25B1}"/>
          </ac:cxnSpMkLst>
        </pc:cxnChg>
        <pc:cxnChg chg="add mod">
          <ac:chgData name="William Letsou" userId="43478b1b-5e3e-4266-af1d-df0b272e1ab8" providerId="ADAL" clId="{A922D5E6-13D9-C346-85B7-6D5023167F24}" dt="2024-04-01T22:22:34.041" v="1939"/>
          <ac:cxnSpMkLst>
            <pc:docMk/>
            <pc:sldMk cId="655802482" sldId="372"/>
            <ac:cxnSpMk id="7" creationId="{4D8AA5DE-5CE8-E874-2C7E-B4B7127EF52D}"/>
          </ac:cxnSpMkLst>
        </pc:cxnChg>
      </pc:sldChg>
      <pc:sldChg chg="add del">
        <pc:chgData name="William Letsou" userId="43478b1b-5e3e-4266-af1d-df0b272e1ab8" providerId="ADAL" clId="{A922D5E6-13D9-C346-85B7-6D5023167F24}" dt="2024-03-21T18:57:59.188" v="1862" actId="2696"/>
        <pc:sldMkLst>
          <pc:docMk/>
          <pc:sldMk cId="2693431267" sldId="373"/>
        </pc:sldMkLst>
      </pc:sldChg>
      <pc:sldChg chg="addSp modSp add mod">
        <pc:chgData name="William Letsou" userId="43478b1b-5e3e-4266-af1d-df0b272e1ab8" providerId="ADAL" clId="{A922D5E6-13D9-C346-85B7-6D5023167F24}" dt="2024-04-01T22:23:30.862" v="1949" actId="167"/>
        <pc:sldMkLst>
          <pc:docMk/>
          <pc:sldMk cId="3755789617" sldId="374"/>
        </pc:sldMkLst>
        <pc:spChg chg="mod">
          <ac:chgData name="William Letsou" userId="43478b1b-5e3e-4266-af1d-df0b272e1ab8" providerId="ADAL" clId="{A922D5E6-13D9-C346-85B7-6D5023167F24}" dt="2024-03-21T18:57:35.320" v="1861"/>
          <ac:spMkLst>
            <pc:docMk/>
            <pc:sldMk cId="3755789617" sldId="374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30.862" v="1949" actId="167"/>
          <ac:spMkLst>
            <pc:docMk/>
            <pc:sldMk cId="3755789617" sldId="374"/>
            <ac:spMk id="4" creationId="{543B3E12-FD2F-0B42-BCD9-57EE220D673B}"/>
          </ac:spMkLst>
        </pc:spChg>
      </pc:sldChg>
      <pc:sldChg chg="addSp modSp add mod">
        <pc:chgData name="William Letsou" userId="43478b1b-5e3e-4266-af1d-df0b272e1ab8" providerId="ADAL" clId="{A922D5E6-13D9-C346-85B7-6D5023167F24}" dt="2024-04-01T22:23:36.391" v="1951" actId="167"/>
        <pc:sldMkLst>
          <pc:docMk/>
          <pc:sldMk cId="646906946" sldId="375"/>
        </pc:sldMkLst>
        <pc:spChg chg="mod">
          <ac:chgData name="William Letsou" userId="43478b1b-5e3e-4266-af1d-df0b272e1ab8" providerId="ADAL" clId="{A922D5E6-13D9-C346-85B7-6D5023167F24}" dt="2024-03-21T18:58:27.837" v="1864"/>
          <ac:spMkLst>
            <pc:docMk/>
            <pc:sldMk cId="646906946" sldId="375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36.391" v="1951" actId="167"/>
          <ac:spMkLst>
            <pc:docMk/>
            <pc:sldMk cId="646906946" sldId="375"/>
            <ac:spMk id="4" creationId="{14D2DB9D-CE6B-55D2-ED3F-493E96FCC6BA}"/>
          </ac:spMkLst>
        </pc:spChg>
      </pc:sldChg>
      <pc:sldChg chg="addSp modSp add mod ord">
        <pc:chgData name="William Letsou" userId="43478b1b-5e3e-4266-af1d-df0b272e1ab8" providerId="ADAL" clId="{A922D5E6-13D9-C346-85B7-6D5023167F24}" dt="2024-04-01T22:23:56.582" v="1956" actId="167"/>
        <pc:sldMkLst>
          <pc:docMk/>
          <pc:sldMk cId="4163894563" sldId="376"/>
        </pc:sldMkLst>
        <pc:spChg chg="mod">
          <ac:chgData name="William Letsou" userId="43478b1b-5e3e-4266-af1d-df0b272e1ab8" providerId="ADAL" clId="{A922D5E6-13D9-C346-85B7-6D5023167F24}" dt="2024-03-21T18:59:24.119" v="1871" actId="20577"/>
          <ac:spMkLst>
            <pc:docMk/>
            <pc:sldMk cId="4163894563" sldId="376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56.582" v="1956" actId="167"/>
          <ac:spMkLst>
            <pc:docMk/>
            <pc:sldMk cId="4163894563" sldId="376"/>
            <ac:spMk id="4" creationId="{174F45A1-34A9-77D1-5F6B-A398C6197842}"/>
          </ac:spMkLst>
        </pc:spChg>
        <pc:spChg chg="mod">
          <ac:chgData name="William Letsou" userId="43478b1b-5e3e-4266-af1d-df0b272e1ab8" providerId="ADAL" clId="{A922D5E6-13D9-C346-85B7-6D5023167F24}" dt="2024-03-21T18:59:52.517" v="1880" actId="1076"/>
          <ac:spMkLst>
            <pc:docMk/>
            <pc:sldMk cId="4163894563" sldId="376"/>
            <ac:spMk id="11" creationId="{B23A6844-E632-0E42-B549-A7DDC443885A}"/>
          </ac:spMkLst>
        </pc:spChg>
        <pc:picChg chg="mod">
          <ac:chgData name="William Letsou" userId="43478b1b-5e3e-4266-af1d-df0b272e1ab8" providerId="ADAL" clId="{A922D5E6-13D9-C346-85B7-6D5023167F24}" dt="2024-03-21T18:59:48.489" v="1879" actId="1076"/>
          <ac:picMkLst>
            <pc:docMk/>
            <pc:sldMk cId="4163894563" sldId="376"/>
            <ac:picMk id="8196" creationId="{EBCE4935-B3D8-3849-997D-ADB12B92E0BC}"/>
          </ac:picMkLst>
        </pc:picChg>
      </pc:sldChg>
      <pc:sldChg chg="modSp add mod">
        <pc:chgData name="William Letsou" userId="43478b1b-5e3e-4266-af1d-df0b272e1ab8" providerId="ADAL" clId="{A922D5E6-13D9-C346-85B7-6D5023167F24}" dt="2024-04-03T21:57:46.508" v="1980" actId="5793"/>
        <pc:sldMkLst>
          <pc:docMk/>
          <pc:sldMk cId="1963560423" sldId="377"/>
        </pc:sldMkLst>
        <pc:spChg chg="mod">
          <ac:chgData name="William Letsou" userId="43478b1b-5e3e-4266-af1d-df0b272e1ab8" providerId="ADAL" clId="{A922D5E6-13D9-C346-85B7-6D5023167F24}" dt="2024-04-03T21:57:46.508" v="1980" actId="5793"/>
          <ac:spMkLst>
            <pc:docMk/>
            <pc:sldMk cId="1963560423" sldId="377"/>
            <ac:spMk id="13" creationId="{0C936D03-170C-5947-86BA-2CE221548C90}"/>
          </ac:spMkLst>
        </pc:spChg>
      </pc:sldChg>
      <pc:sldChg chg="modSp add mod">
        <pc:chgData name="William Letsou" userId="43478b1b-5e3e-4266-af1d-df0b272e1ab8" providerId="ADAL" clId="{A922D5E6-13D9-C346-85B7-6D5023167F24}" dt="2024-04-03T21:58:54.347" v="2034" actId="20577"/>
        <pc:sldMkLst>
          <pc:docMk/>
          <pc:sldMk cId="221273283" sldId="378"/>
        </pc:sldMkLst>
        <pc:spChg chg="mod">
          <ac:chgData name="William Letsou" userId="43478b1b-5e3e-4266-af1d-df0b272e1ab8" providerId="ADAL" clId="{A922D5E6-13D9-C346-85B7-6D5023167F24}" dt="2024-04-03T21:58:54.347" v="2034" actId="20577"/>
          <ac:spMkLst>
            <pc:docMk/>
            <pc:sldMk cId="221273283" sldId="378"/>
            <ac:spMk id="13" creationId="{0C936D03-170C-5947-86BA-2CE221548C90}"/>
          </ac:spMkLst>
        </pc:spChg>
      </pc:sldChg>
      <pc:sldChg chg="modSp add mod">
        <pc:chgData name="William Letsou" userId="43478b1b-5e3e-4266-af1d-df0b272e1ab8" providerId="ADAL" clId="{A922D5E6-13D9-C346-85B7-6D5023167F24}" dt="2024-04-03T22:03:15.453" v="2164" actId="14100"/>
        <pc:sldMkLst>
          <pc:docMk/>
          <pc:sldMk cId="4261482526" sldId="379"/>
        </pc:sldMkLst>
        <pc:spChg chg="mod">
          <ac:chgData name="William Letsou" userId="43478b1b-5e3e-4266-af1d-df0b272e1ab8" providerId="ADAL" clId="{A922D5E6-13D9-C346-85B7-6D5023167F24}" dt="2024-04-03T21:59:30.256" v="2037" actId="20577"/>
          <ac:spMkLst>
            <pc:docMk/>
            <pc:sldMk cId="4261482526" sldId="379"/>
            <ac:spMk id="4" creationId="{9DE29458-5F7B-D845-BC4B-753E1B70AA5F}"/>
          </ac:spMkLst>
        </pc:spChg>
        <pc:spChg chg="mod">
          <ac:chgData name="William Letsou" userId="43478b1b-5e3e-4266-af1d-df0b272e1ab8" providerId="ADAL" clId="{A922D5E6-13D9-C346-85B7-6D5023167F24}" dt="2024-04-03T22:03:15.453" v="2164" actId="14100"/>
          <ac:spMkLst>
            <pc:docMk/>
            <pc:sldMk cId="4261482526" sldId="379"/>
            <ac:spMk id="10" creationId="{01B93492-3B88-CC46-8DF5-FD81D2676E91}"/>
          </ac:spMkLst>
        </pc:spChg>
      </pc:sldChg>
      <pc:sldChg chg="modSp add mod">
        <pc:chgData name="William Letsou" userId="43478b1b-5e3e-4266-af1d-df0b272e1ab8" providerId="ADAL" clId="{A922D5E6-13D9-C346-85B7-6D5023167F24}" dt="2024-04-03T22:00:34.961" v="2048" actId="20577"/>
        <pc:sldMkLst>
          <pc:docMk/>
          <pc:sldMk cId="70299932" sldId="380"/>
        </pc:sldMkLst>
        <pc:spChg chg="mod">
          <ac:chgData name="William Letsou" userId="43478b1b-5e3e-4266-af1d-df0b272e1ab8" providerId="ADAL" clId="{A922D5E6-13D9-C346-85B7-6D5023167F24}" dt="2024-04-03T22:00:34.961" v="2048" actId="20577"/>
          <ac:spMkLst>
            <pc:docMk/>
            <pc:sldMk cId="70299932" sldId="380"/>
            <ac:spMk id="8" creationId="{8DD4DC30-253B-DB44-83E8-3381D19F253A}"/>
          </ac:spMkLst>
        </pc:spChg>
      </pc:sldChg>
      <pc:sldChg chg="modSp add mod">
        <pc:chgData name="William Letsou" userId="43478b1b-5e3e-4266-af1d-df0b272e1ab8" providerId="ADAL" clId="{A922D5E6-13D9-C346-85B7-6D5023167F24}" dt="2024-04-03T22:01:55.099" v="2159" actId="58"/>
        <pc:sldMkLst>
          <pc:docMk/>
          <pc:sldMk cId="1148400107" sldId="381"/>
        </pc:sldMkLst>
        <pc:spChg chg="mod">
          <ac:chgData name="William Letsou" userId="43478b1b-5e3e-4266-af1d-df0b272e1ab8" providerId="ADAL" clId="{A922D5E6-13D9-C346-85B7-6D5023167F24}" dt="2024-04-03T22:01:55.099" v="2159" actId="58"/>
          <ac:spMkLst>
            <pc:docMk/>
            <pc:sldMk cId="1148400107" sldId="381"/>
            <ac:spMk id="8" creationId="{8DD4DC30-253B-DB44-83E8-3381D19F253A}"/>
          </ac:spMkLst>
        </pc:spChg>
      </pc:sldChg>
      <pc:sldChg chg="modSp add mod ord">
        <pc:chgData name="William Letsou" userId="43478b1b-5e3e-4266-af1d-df0b272e1ab8" providerId="ADAL" clId="{A922D5E6-13D9-C346-85B7-6D5023167F24}" dt="2024-04-03T22:04:16.671" v="2178" actId="20578"/>
        <pc:sldMkLst>
          <pc:docMk/>
          <pc:sldMk cId="3584749838" sldId="382"/>
        </pc:sldMkLst>
        <pc:spChg chg="mod">
          <ac:chgData name="William Letsou" userId="43478b1b-5e3e-4266-af1d-df0b272e1ab8" providerId="ADAL" clId="{A922D5E6-13D9-C346-85B7-6D5023167F24}" dt="2024-04-03T22:04:10.361" v="2177" actId="20577"/>
          <ac:spMkLst>
            <pc:docMk/>
            <pc:sldMk cId="3584749838" sldId="382"/>
            <ac:spMk id="9" creationId="{67A9F771-55C8-FF4E-8E76-6BC15BCA2C3A}"/>
          </ac:spMkLst>
        </pc:spChg>
      </pc:sldChg>
      <pc:sldChg chg="modSp add mod">
        <pc:chgData name="William Letsou" userId="43478b1b-5e3e-4266-af1d-df0b272e1ab8" providerId="ADAL" clId="{A922D5E6-13D9-C346-85B7-6D5023167F24}" dt="2024-04-03T22:10:03.258" v="2250" actId="255"/>
        <pc:sldMkLst>
          <pc:docMk/>
          <pc:sldMk cId="1404869707" sldId="383"/>
        </pc:sldMkLst>
        <pc:spChg chg="mod">
          <ac:chgData name="William Letsou" userId="43478b1b-5e3e-4266-af1d-df0b272e1ab8" providerId="ADAL" clId="{A922D5E6-13D9-C346-85B7-6D5023167F24}" dt="2024-04-03T22:05:10.108" v="2203" actId="20577"/>
          <ac:spMkLst>
            <pc:docMk/>
            <pc:sldMk cId="1404869707" sldId="383"/>
            <ac:spMk id="10" creationId="{9057DDB8-79F1-7A4E-B212-D9F971E5D0C4}"/>
          </ac:spMkLst>
        </pc:spChg>
        <pc:spChg chg="mod">
          <ac:chgData name="William Letsou" userId="43478b1b-5e3e-4266-af1d-df0b272e1ab8" providerId="ADAL" clId="{A922D5E6-13D9-C346-85B7-6D5023167F24}" dt="2024-04-03T22:10:03.258" v="2250" actId="255"/>
          <ac:spMkLst>
            <pc:docMk/>
            <pc:sldMk cId="1404869707" sldId="383"/>
            <ac:spMk id="14" creationId="{79B5A374-5086-3D4E-9F9F-5B2DDC592986}"/>
          </ac:spMkLst>
        </pc:spChg>
      </pc:sldChg>
      <pc:sldChg chg="addSp delSp modSp add mod ord">
        <pc:chgData name="William Letsou" userId="43478b1b-5e3e-4266-af1d-df0b272e1ab8" providerId="ADAL" clId="{A922D5E6-13D9-C346-85B7-6D5023167F24}" dt="2024-04-03T22:10:10.022" v="2252"/>
        <pc:sldMkLst>
          <pc:docMk/>
          <pc:sldMk cId="3641976904" sldId="384"/>
        </pc:sldMkLst>
        <pc:spChg chg="add mod">
          <ac:chgData name="William Letsou" userId="43478b1b-5e3e-4266-af1d-df0b272e1ab8" providerId="ADAL" clId="{A922D5E6-13D9-C346-85B7-6D5023167F24}" dt="2024-04-03T22:10:10.022" v="2252"/>
          <ac:spMkLst>
            <pc:docMk/>
            <pc:sldMk cId="3641976904" sldId="384"/>
            <ac:spMk id="2" creationId="{41145667-C774-2FEC-E35F-F34523FF40DE}"/>
          </ac:spMkLst>
        </pc:spChg>
        <pc:spChg chg="mod">
          <ac:chgData name="William Letsou" userId="43478b1b-5e3e-4266-af1d-df0b272e1ab8" providerId="ADAL" clId="{A922D5E6-13D9-C346-85B7-6D5023167F24}" dt="2024-04-03T22:05:27.068" v="2206" actId="20577"/>
          <ac:spMkLst>
            <pc:docMk/>
            <pc:sldMk cId="3641976904" sldId="384"/>
            <ac:spMk id="10" creationId="{9057DDB8-79F1-7A4E-B212-D9F971E5D0C4}"/>
          </ac:spMkLst>
        </pc:spChg>
        <pc:spChg chg="del">
          <ac:chgData name="William Letsou" userId="43478b1b-5e3e-4266-af1d-df0b272e1ab8" providerId="ADAL" clId="{A922D5E6-13D9-C346-85B7-6D5023167F24}" dt="2024-04-03T22:10:09.111" v="2251" actId="478"/>
          <ac:spMkLst>
            <pc:docMk/>
            <pc:sldMk cId="3641976904" sldId="384"/>
            <ac:spMk id="14" creationId="{79B5A374-5086-3D4E-9F9F-5B2DDC592986}"/>
          </ac:spMkLst>
        </pc:spChg>
      </pc:sldChg>
      <pc:sldChg chg="addSp modSp add mod">
        <pc:chgData name="William Letsou" userId="43478b1b-5e3e-4266-af1d-df0b272e1ab8" providerId="ADAL" clId="{A922D5E6-13D9-C346-85B7-6D5023167F24}" dt="2024-04-03T22:10:29.947" v="2256" actId="167"/>
        <pc:sldMkLst>
          <pc:docMk/>
          <pc:sldMk cId="1680568234" sldId="385"/>
        </pc:sldMkLst>
        <pc:spChg chg="add mod">
          <ac:chgData name="William Letsou" userId="43478b1b-5e3e-4266-af1d-df0b272e1ab8" providerId="ADAL" clId="{A922D5E6-13D9-C346-85B7-6D5023167F24}" dt="2024-04-03T22:10:29.947" v="2256" actId="167"/>
          <ac:spMkLst>
            <pc:docMk/>
            <pc:sldMk cId="1680568234" sldId="385"/>
            <ac:spMk id="3" creationId="{ACAC10B6-7998-D2F5-EA73-6D1CE73802CF}"/>
          </ac:spMkLst>
        </pc:spChg>
        <pc:spChg chg="mod">
          <ac:chgData name="William Letsou" userId="43478b1b-5e3e-4266-af1d-df0b272e1ab8" providerId="ADAL" clId="{A922D5E6-13D9-C346-85B7-6D5023167F24}" dt="2024-04-03T22:06:57.252" v="2220" actId="20577"/>
          <ac:spMkLst>
            <pc:docMk/>
            <pc:sldMk cId="1680568234" sldId="385"/>
            <ac:spMk id="4" creationId="{2EFE93AD-0C23-E04A-BE51-6375D38D3604}"/>
          </ac:spMkLst>
        </pc:spChg>
      </pc:sldChg>
      <pc:sldChg chg="modSp add del mod">
        <pc:chgData name="William Letsou" userId="43478b1b-5e3e-4266-af1d-df0b272e1ab8" providerId="ADAL" clId="{A922D5E6-13D9-C346-85B7-6D5023167F24}" dt="2024-04-03T22:08:23.800" v="2235" actId="2696"/>
        <pc:sldMkLst>
          <pc:docMk/>
          <pc:sldMk cId="1575908202" sldId="386"/>
        </pc:sldMkLst>
        <pc:spChg chg="mod">
          <ac:chgData name="William Letsou" userId="43478b1b-5e3e-4266-af1d-df0b272e1ab8" providerId="ADAL" clId="{A922D5E6-13D9-C346-85B7-6D5023167F24}" dt="2024-04-03T22:08:14.059" v="2234" actId="20577"/>
          <ac:spMkLst>
            <pc:docMk/>
            <pc:sldMk cId="1575908202" sldId="386"/>
            <ac:spMk id="3" creationId="{01973B00-C785-0946-AAB1-7AB5C21A838A}"/>
          </ac:spMkLst>
        </pc:spChg>
      </pc:sldChg>
      <pc:sldChg chg="addSp delSp modSp new mod modClrScheme chgLayout">
        <pc:chgData name="William Letsou" userId="43478b1b-5e3e-4266-af1d-df0b272e1ab8" providerId="ADAL" clId="{A922D5E6-13D9-C346-85B7-6D5023167F24}" dt="2024-04-03T22:28:40.343" v="2756" actId="20577"/>
        <pc:sldMkLst>
          <pc:docMk/>
          <pc:sldMk cId="3068845809" sldId="386"/>
        </pc:sldMkLst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2" creationId="{578802EB-CB58-4D47-B54C-0D98EDEDB6F0}"/>
          </ac:spMkLst>
        </pc:spChg>
        <pc:spChg chg="del">
          <ac:chgData name="William Letsou" userId="43478b1b-5e3e-4266-af1d-df0b272e1ab8" providerId="ADAL" clId="{A922D5E6-13D9-C346-85B7-6D5023167F24}" dt="2024-04-03T22:16:24.604" v="2318" actId="478"/>
          <ac:spMkLst>
            <pc:docMk/>
            <pc:sldMk cId="3068845809" sldId="386"/>
            <ac:spMk id="3" creationId="{E43CCC78-FFA6-B41D-C750-7D7A1192A67A}"/>
          </ac:spMkLst>
        </pc:spChg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4" creationId="{92C91882-029F-CD3C-15CE-CCEFE0BF58D9}"/>
          </ac:spMkLst>
        </pc:spChg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5" creationId="{00B204DD-CD7E-84CC-3AAF-BE4DCBCA2D3B}"/>
          </ac:spMkLst>
        </pc:spChg>
        <pc:spChg chg="add 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6" creationId="{762D7332-669A-EF10-201B-0E8D049DC4CB}"/>
          </ac:spMkLst>
        </pc:spChg>
        <pc:spChg chg="add mod ord">
          <ac:chgData name="William Letsou" userId="43478b1b-5e3e-4266-af1d-df0b272e1ab8" providerId="ADAL" clId="{A922D5E6-13D9-C346-85B7-6D5023167F24}" dt="2024-04-03T22:28:40.343" v="2756" actId="20577"/>
          <ac:spMkLst>
            <pc:docMk/>
            <pc:sldMk cId="3068845809" sldId="386"/>
            <ac:spMk id="7" creationId="{37E2FC49-407D-2DE9-B36E-6D656FFB0757}"/>
          </ac:spMkLst>
        </pc:spChg>
        <pc:picChg chg="add mod">
          <ac:chgData name="William Letsou" userId="43478b1b-5e3e-4266-af1d-df0b272e1ab8" providerId="ADAL" clId="{A922D5E6-13D9-C346-85B7-6D5023167F24}" dt="2024-04-03T22:16:52.797" v="2322" actId="1076"/>
          <ac:picMkLst>
            <pc:docMk/>
            <pc:sldMk cId="3068845809" sldId="386"/>
            <ac:picMk id="1026" creationId="{D3C85864-A54D-61E8-1E29-1BDD5EEE8DEF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2:18:23.740" v="2349" actId="1582"/>
        <pc:sldMkLst>
          <pc:docMk/>
          <pc:sldMk cId="4219014451" sldId="387"/>
        </pc:sldMkLst>
        <pc:spChg chg="add mod">
          <ac:chgData name="William Letsou" userId="43478b1b-5e3e-4266-af1d-df0b272e1ab8" providerId="ADAL" clId="{A922D5E6-13D9-C346-85B7-6D5023167F24}" dt="2024-04-03T22:18:23.740" v="2349" actId="1582"/>
          <ac:spMkLst>
            <pc:docMk/>
            <pc:sldMk cId="4219014451" sldId="387"/>
            <ac:spMk id="3" creationId="{8BE49DCF-AEFC-1284-0393-EEA8693A4BA6}"/>
          </ac:spMkLst>
        </pc:spChg>
        <pc:picChg chg="mod">
          <ac:chgData name="William Letsou" userId="43478b1b-5e3e-4266-af1d-df0b272e1ab8" providerId="ADAL" clId="{A922D5E6-13D9-C346-85B7-6D5023167F24}" dt="2024-04-03T22:18:11.083" v="2348" actId="208"/>
          <ac:picMkLst>
            <pc:docMk/>
            <pc:sldMk cId="4219014451" sldId="387"/>
            <ac:picMk id="1026" creationId="{D3C85864-A54D-61E8-1E29-1BDD5EEE8DEF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3T22:26:03.378" v="2500" actId="1076"/>
        <pc:sldMkLst>
          <pc:docMk/>
          <pc:sldMk cId="3071373601" sldId="388"/>
        </pc:sldMkLst>
        <pc:spChg chg="mod">
          <ac:chgData name="William Letsou" userId="43478b1b-5e3e-4266-af1d-df0b272e1ab8" providerId="ADAL" clId="{A922D5E6-13D9-C346-85B7-6D5023167F24}" dt="2024-04-03T22:24:56.115" v="2479" actId="20577"/>
          <ac:spMkLst>
            <pc:docMk/>
            <pc:sldMk cId="3071373601" sldId="388"/>
            <ac:spMk id="7" creationId="{37E2FC49-407D-2DE9-B36E-6D656FFB0757}"/>
          </ac:spMkLst>
        </pc:spChg>
        <pc:spChg chg="add mod">
          <ac:chgData name="William Letsou" userId="43478b1b-5e3e-4266-af1d-df0b272e1ab8" providerId="ADAL" clId="{A922D5E6-13D9-C346-85B7-6D5023167F24}" dt="2024-04-03T22:19:18.980" v="2352" actId="1076"/>
          <ac:spMkLst>
            <pc:docMk/>
            <pc:sldMk cId="3071373601" sldId="388"/>
            <ac:spMk id="8" creationId="{C1DE21EF-0A6E-CC3D-9621-11A4296F573C}"/>
          </ac:spMkLst>
        </pc:spChg>
        <pc:spChg chg="add mod">
          <ac:chgData name="William Letsou" userId="43478b1b-5e3e-4266-af1d-df0b272e1ab8" providerId="ADAL" clId="{A922D5E6-13D9-C346-85B7-6D5023167F24}" dt="2024-04-03T22:23:24.347" v="2416" actId="14100"/>
          <ac:spMkLst>
            <pc:docMk/>
            <pc:sldMk cId="3071373601" sldId="388"/>
            <ac:spMk id="9" creationId="{730183E0-9746-16E0-42E7-0B56BDEEC228}"/>
          </ac:spMkLst>
        </pc:spChg>
        <pc:spChg chg="add del mod">
          <ac:chgData name="William Letsou" userId="43478b1b-5e3e-4266-af1d-df0b272e1ab8" providerId="ADAL" clId="{A922D5E6-13D9-C346-85B7-6D5023167F24}" dt="2024-04-03T22:22:22.192" v="2407" actId="478"/>
          <ac:spMkLst>
            <pc:docMk/>
            <pc:sldMk cId="3071373601" sldId="388"/>
            <ac:spMk id="10" creationId="{D600358B-DD64-CC70-824D-B200CA769B9A}"/>
          </ac:spMkLst>
        </pc:spChg>
        <pc:spChg chg="add mod">
          <ac:chgData name="William Letsou" userId="43478b1b-5e3e-4266-af1d-df0b272e1ab8" providerId="ADAL" clId="{A922D5E6-13D9-C346-85B7-6D5023167F24}" dt="2024-04-03T22:23:55.424" v="2420" actId="1076"/>
          <ac:spMkLst>
            <pc:docMk/>
            <pc:sldMk cId="3071373601" sldId="388"/>
            <ac:spMk id="11" creationId="{4DAC4CBF-E8A5-6E18-7762-D5ECF448B4BC}"/>
          </ac:spMkLst>
        </pc:spChg>
        <pc:spChg chg="add mod">
          <ac:chgData name="William Letsou" userId="43478b1b-5e3e-4266-af1d-df0b272e1ab8" providerId="ADAL" clId="{A922D5E6-13D9-C346-85B7-6D5023167F24}" dt="2024-04-03T22:26:03.378" v="2500" actId="1076"/>
          <ac:spMkLst>
            <pc:docMk/>
            <pc:sldMk cId="3071373601" sldId="388"/>
            <ac:spMk id="14" creationId="{A90AB30B-49D3-2519-6809-8D614DC30715}"/>
          </ac:spMkLst>
        </pc:spChg>
        <pc:cxnChg chg="add mod">
          <ac:chgData name="William Letsou" userId="43478b1b-5e3e-4266-af1d-df0b272e1ab8" providerId="ADAL" clId="{A922D5E6-13D9-C346-85B7-6D5023167F24}" dt="2024-04-03T22:25:29.174" v="2483" actId="208"/>
          <ac:cxnSpMkLst>
            <pc:docMk/>
            <pc:sldMk cId="3071373601" sldId="388"/>
            <ac:cxnSpMk id="13" creationId="{6B994DA3-E24D-A7F5-56BD-81AD5A2942F3}"/>
          </ac:cxnSpMkLst>
        </pc:cxnChg>
      </pc:sldChg>
      <pc:sldChg chg="modSp add mod">
        <pc:chgData name="William Letsou" userId="43478b1b-5e3e-4266-af1d-df0b272e1ab8" providerId="ADAL" clId="{A922D5E6-13D9-C346-85B7-6D5023167F24}" dt="2024-04-03T22:26:43.009" v="2556" actId="20577"/>
        <pc:sldMkLst>
          <pc:docMk/>
          <pc:sldMk cId="3307848445" sldId="389"/>
        </pc:sldMkLst>
        <pc:spChg chg="mod">
          <ac:chgData name="William Letsou" userId="43478b1b-5e3e-4266-af1d-df0b272e1ab8" providerId="ADAL" clId="{A922D5E6-13D9-C346-85B7-6D5023167F24}" dt="2024-04-03T22:26:43.009" v="2556" actId="20577"/>
          <ac:spMkLst>
            <pc:docMk/>
            <pc:sldMk cId="3307848445" sldId="389"/>
            <ac:spMk id="7" creationId="{37E2FC49-407D-2DE9-B36E-6D656FFB0757}"/>
          </ac:spMkLst>
        </pc:spChg>
      </pc:sldChg>
      <pc:sldChg chg="modSp add mod">
        <pc:chgData name="William Letsou" userId="43478b1b-5e3e-4266-af1d-df0b272e1ab8" providerId="ADAL" clId="{A922D5E6-13D9-C346-85B7-6D5023167F24}" dt="2024-04-03T22:27:07.316" v="2594" actId="20577"/>
        <pc:sldMkLst>
          <pc:docMk/>
          <pc:sldMk cId="834068857" sldId="390"/>
        </pc:sldMkLst>
        <pc:spChg chg="mod">
          <ac:chgData name="William Letsou" userId="43478b1b-5e3e-4266-af1d-df0b272e1ab8" providerId="ADAL" clId="{A922D5E6-13D9-C346-85B7-6D5023167F24}" dt="2024-04-03T22:27:07.316" v="2594" actId="20577"/>
          <ac:spMkLst>
            <pc:docMk/>
            <pc:sldMk cId="834068857" sldId="390"/>
            <ac:spMk id="7" creationId="{37E2FC49-407D-2DE9-B36E-6D656FFB0757}"/>
          </ac:spMkLst>
        </pc:spChg>
      </pc:sldChg>
      <pc:sldChg chg="modSp add mod">
        <pc:chgData name="William Letsou" userId="43478b1b-5e3e-4266-af1d-df0b272e1ab8" providerId="ADAL" clId="{A922D5E6-13D9-C346-85B7-6D5023167F24}" dt="2024-04-03T22:28:02.340" v="2727" actId="20577"/>
        <pc:sldMkLst>
          <pc:docMk/>
          <pc:sldMk cId="1640967370" sldId="391"/>
        </pc:sldMkLst>
        <pc:spChg chg="mod">
          <ac:chgData name="William Letsou" userId="43478b1b-5e3e-4266-af1d-df0b272e1ab8" providerId="ADAL" clId="{A922D5E6-13D9-C346-85B7-6D5023167F24}" dt="2024-04-03T22:28:02.340" v="2727" actId="20577"/>
          <ac:spMkLst>
            <pc:docMk/>
            <pc:sldMk cId="1640967370" sldId="391"/>
            <ac:spMk id="7" creationId="{37E2FC49-407D-2DE9-B36E-6D656FFB0757}"/>
          </ac:spMkLst>
        </pc:spChg>
      </pc:sldChg>
      <pc:sldChg chg="addSp delSp modSp add mod ord modClrScheme chgLayout">
        <pc:chgData name="William Letsou" userId="43478b1b-5e3e-4266-af1d-df0b272e1ab8" providerId="ADAL" clId="{A922D5E6-13D9-C346-85B7-6D5023167F24}" dt="2024-04-03T22:31:27.910" v="2779" actId="1076"/>
        <pc:sldMkLst>
          <pc:docMk/>
          <pc:sldMk cId="1166302081" sldId="392"/>
        </pc:sldMkLst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3" creationId="{01973B00-C785-0946-AAB1-7AB5C21A838A}"/>
          </ac:spMkLst>
        </pc:spChg>
        <pc:spChg chg="del mod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6" creationId="{6039607A-192D-414C-AFD2-23AFA1178DEA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7" creationId="{B43521A8-A1B9-EE46-9EA2-640867BF3F2D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8" creationId="{4DFCF39A-F8E8-D645-9145-4B0AD6592BF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9" creationId="{6EBFF094-396D-2847-AA6B-5FF06524D40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0" creationId="{30EDDFA8-B1FE-F04C-A699-02F77C669EF0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1" creationId="{50AE6EB1-445B-E546-8D06-5527554F1F0A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2" creationId="{6DED0742-93E8-A849-B479-24AC57A6D95C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3" creationId="{F4E533A6-E8FE-A342-A762-A62FCAEFF9F8}"/>
          </ac:spMkLst>
        </pc:spChg>
        <pc:spChg chg="mod">
          <ac:chgData name="William Letsou" userId="43478b1b-5e3e-4266-af1d-df0b272e1ab8" providerId="ADAL" clId="{A922D5E6-13D9-C346-85B7-6D5023167F24}" dt="2024-04-03T22:31:27.910" v="2779" actId="1076"/>
          <ac:spMkLst>
            <pc:docMk/>
            <pc:sldMk cId="1166302081" sldId="392"/>
            <ac:spMk id="14" creationId="{24504DFC-6B93-B143-B149-71B0C1A24010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5" creationId="{5D1D4A92-B1C1-604F-BEE5-00F474393F21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6" creationId="{A66272C7-4667-244C-B54F-D503421107C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7" creationId="{5C20A393-F85E-A445-8480-A9E525C38FAC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8" creationId="{ABFD6E15-B798-2F42-A42F-8F7588B2C532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19" creationId="{951813EA-B43E-7644-916F-42EE8D1C6281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0" creationId="{B11EC1B3-C252-9440-89E1-A93742E54D64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1" creationId="{6746693E-0599-2343-B7A2-CA36AD18AA84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2" creationId="{069078D0-01B9-A94B-9C51-A13FB2B630C8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3" creationId="{FCED64F0-0CE8-BE4F-AC8D-E1C0F2A0FE6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4" creationId="{B882501B-BF85-D345-B1AD-E08ADED0A47F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5" creationId="{0B3A3721-80F9-0B49-B45C-7C96FE52BAC6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6" creationId="{C6F24DE1-FA39-304A-B185-4B61E395094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7" creationId="{749E5B2F-0477-5F4B-A73D-4A9C6C912829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8" creationId="{73D793E7-BC34-E541-90CB-AA248C3A594B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9" creationId="{290717E5-A523-F54B-A31F-3D26D5F6A92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30" creationId="{4D62D68D-7FBE-1545-8924-F7A7D0790929}"/>
          </ac:spMkLst>
        </pc:spChg>
        <pc:spChg chg="add del mod">
          <ac:chgData name="William Letsou" userId="43478b1b-5e3e-4266-af1d-df0b272e1ab8" providerId="ADAL" clId="{A922D5E6-13D9-C346-85B7-6D5023167F24}" dt="2024-04-03T22:29:18.557" v="2761" actId="478"/>
          <ac:spMkLst>
            <pc:docMk/>
            <pc:sldMk cId="1166302081" sldId="392"/>
            <ac:spMk id="32" creationId="{D7810D0B-BE59-B17E-66C6-FEF17A40E81E}"/>
          </ac:spMkLst>
        </pc:spChg>
        <pc:spChg chg="mod">
          <ac:chgData name="William Letsou" userId="43478b1b-5e3e-4266-af1d-df0b272e1ab8" providerId="ADAL" clId="{A922D5E6-13D9-C346-85B7-6D5023167F24}" dt="2024-04-03T22:30:02.863" v="2765" actId="14100"/>
          <ac:spMkLst>
            <pc:docMk/>
            <pc:sldMk cId="1166302081" sldId="392"/>
            <ac:spMk id="35" creationId="{86B6F73F-75F5-1441-989F-C30F2C1B3FB6}"/>
          </ac:spMkLst>
        </pc:spChg>
        <pc:spChg chg="mod">
          <ac:chgData name="William Letsou" userId="43478b1b-5e3e-4266-af1d-df0b272e1ab8" providerId="ADAL" clId="{A922D5E6-13D9-C346-85B7-6D5023167F24}" dt="2024-04-03T22:30:11.184" v="2767" actId="14100"/>
          <ac:spMkLst>
            <pc:docMk/>
            <pc:sldMk cId="1166302081" sldId="392"/>
            <ac:spMk id="36" creationId="{F89BD298-F5AD-8B46-8667-840ADBD43925}"/>
          </ac:spMkLst>
        </pc:spChg>
        <pc:spChg chg="del">
          <ac:chgData name="William Letsou" userId="43478b1b-5e3e-4266-af1d-df0b272e1ab8" providerId="ADAL" clId="{A922D5E6-13D9-C346-85B7-6D5023167F24}" dt="2024-04-03T22:29:16.759" v="2760" actId="478"/>
          <ac:spMkLst>
            <pc:docMk/>
            <pc:sldMk cId="1166302081" sldId="392"/>
            <ac:spMk id="37" creationId="{F910E4CA-FF53-DE4C-A8CB-F2A61E9580CE}"/>
          </ac:spMkLst>
        </pc:spChg>
        <pc:spChg chg="del">
          <ac:chgData name="William Letsou" userId="43478b1b-5e3e-4266-af1d-df0b272e1ab8" providerId="ADAL" clId="{A922D5E6-13D9-C346-85B7-6D5023167F24}" dt="2024-04-03T22:29:16.759" v="2760" actId="478"/>
          <ac:spMkLst>
            <pc:docMk/>
            <pc:sldMk cId="1166302081" sldId="392"/>
            <ac:spMk id="38" creationId="{A6A12571-C426-3C40-BCC4-0AF4F4AFAB25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3T22:34:10.442" v="2808" actId="1076"/>
        <pc:sldMkLst>
          <pc:docMk/>
          <pc:sldMk cId="4049150181" sldId="393"/>
        </pc:sldMkLst>
        <pc:spChg chg="mod">
          <ac:chgData name="William Letsou" userId="43478b1b-5e3e-4266-af1d-df0b272e1ab8" providerId="ADAL" clId="{A922D5E6-13D9-C346-85B7-6D5023167F24}" dt="2024-04-03T22:30:29.466" v="2770"/>
          <ac:spMkLst>
            <pc:docMk/>
            <pc:sldMk cId="4049150181" sldId="393"/>
            <ac:spMk id="3" creationId="{01973B00-C785-0946-AAB1-7AB5C21A838A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4" creationId="{5B512281-C05F-108F-334C-67E798469406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7" creationId="{B43521A8-A1B9-EE46-9EA2-640867BF3F2D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8" creationId="{4DFCF39A-F8E8-D645-9145-4B0AD6592BF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9" creationId="{6EBFF094-396D-2847-AA6B-5FF06524D40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0" creationId="{30EDDFA8-B1FE-F04C-A699-02F77C669EF0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1" creationId="{50AE6EB1-445B-E546-8D06-5527554F1F0A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2" creationId="{6DED0742-93E8-A849-B479-24AC57A6D95C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3" creationId="{F4E533A6-E8FE-A342-A762-A62FCAEFF9F8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4" creationId="{24504DFC-6B93-B143-B149-71B0C1A24010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5" creationId="{5D1D4A92-B1C1-604F-BEE5-00F474393F21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6" creationId="{A66272C7-4667-244C-B54F-D503421107C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7" creationId="{5C20A393-F85E-A445-8480-A9E525C38FAC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8" creationId="{ABFD6E15-B798-2F42-A42F-8F7588B2C532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19" creationId="{9E174DB2-7CF1-0C98-34A6-795DA12874FC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0" creationId="{66B2083C-069A-7169-D7AC-9049F31E2834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1" creationId="{E44F98EB-3551-73E6-8BFB-C5F1798A5891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2" creationId="{81375B11-EF89-55AE-1351-8CC39343B832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3" creationId="{6CCE46B1-9C1D-303D-35F5-FD913B7E8138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4" creationId="{7A0C0401-84AB-A314-9C3A-83694BF0E42D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5" creationId="{50DD0EAE-AC55-D0C0-099A-470DC8B0C897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6" creationId="{B95F87FD-8BF5-727F-2E20-01A74E8E923E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7" creationId="{56382DCC-5908-73B9-048B-E08DE0822009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8" creationId="{4DB52ACC-ACB8-1CCE-6931-7E8C80CE0ACD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9" creationId="{F4FDF914-F178-5100-C7B6-90763C21CCAE}"/>
          </ac:spMkLst>
        </pc:spChg>
        <pc:spChg chg="add mod">
          <ac:chgData name="William Letsou" userId="43478b1b-5e3e-4266-af1d-df0b272e1ab8" providerId="ADAL" clId="{A922D5E6-13D9-C346-85B7-6D5023167F24}" dt="2024-04-03T22:33:29.425" v="2801" actId="1076"/>
          <ac:spMkLst>
            <pc:docMk/>
            <pc:sldMk cId="4049150181" sldId="393"/>
            <ac:spMk id="30" creationId="{0C590860-9FF3-F188-7BF7-469A1E1ADAD5}"/>
          </ac:spMkLst>
        </pc:spChg>
        <pc:spChg chg="add mod">
          <ac:chgData name="William Letsou" userId="43478b1b-5e3e-4266-af1d-df0b272e1ab8" providerId="ADAL" clId="{A922D5E6-13D9-C346-85B7-6D5023167F24}" dt="2024-04-03T22:33:45.226" v="2804" actId="1076"/>
          <ac:spMkLst>
            <pc:docMk/>
            <pc:sldMk cId="4049150181" sldId="393"/>
            <ac:spMk id="31" creationId="{1085A5E4-B1A9-EFB5-B11D-992D4F55679F}"/>
          </ac:spMkLst>
        </pc:spChg>
        <pc:spChg chg="add mod">
          <ac:chgData name="William Letsou" userId="43478b1b-5e3e-4266-af1d-df0b272e1ab8" providerId="ADAL" clId="{A922D5E6-13D9-C346-85B7-6D5023167F24}" dt="2024-04-03T22:33:14.434" v="2800" actId="1076"/>
          <ac:spMkLst>
            <pc:docMk/>
            <pc:sldMk cId="4049150181" sldId="393"/>
            <ac:spMk id="32" creationId="{93EFB6B4-BA33-2BA9-CD5B-1CED51A9649B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33" creationId="{39A65FFB-7251-6F82-A2AD-C9ABF35DCAD1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34" creationId="{F2682FE1-EEDC-F897-F4B6-8A6A7519077C}"/>
          </ac:spMkLst>
        </pc:spChg>
        <pc:spChg chg="add mod">
          <ac:chgData name="William Letsou" userId="43478b1b-5e3e-4266-af1d-df0b272e1ab8" providerId="ADAL" clId="{A922D5E6-13D9-C346-85B7-6D5023167F24}" dt="2024-04-03T22:32:07.067" v="2784" actId="1076"/>
          <ac:spMkLst>
            <pc:docMk/>
            <pc:sldMk cId="4049150181" sldId="393"/>
            <ac:spMk id="37" creationId="{E59A3436-E3F6-89E6-CD5A-78D344CD264C}"/>
          </ac:spMkLst>
        </pc:spChg>
        <pc:spChg chg="add mod">
          <ac:chgData name="William Letsou" userId="43478b1b-5e3e-4266-af1d-df0b272e1ab8" providerId="ADAL" clId="{A922D5E6-13D9-C346-85B7-6D5023167F24}" dt="2024-04-03T22:33:07.014" v="2798" actId="1076"/>
          <ac:spMkLst>
            <pc:docMk/>
            <pc:sldMk cId="4049150181" sldId="393"/>
            <ac:spMk id="38" creationId="{42615BE1-09E1-0884-8F1A-681FC342F33B}"/>
          </ac:spMkLst>
        </pc:spChg>
        <pc:spChg chg="add mod">
          <ac:chgData name="William Letsou" userId="43478b1b-5e3e-4266-af1d-df0b272e1ab8" providerId="ADAL" clId="{A922D5E6-13D9-C346-85B7-6D5023167F24}" dt="2024-04-03T22:34:03.615" v="2807" actId="1076"/>
          <ac:spMkLst>
            <pc:docMk/>
            <pc:sldMk cId="4049150181" sldId="393"/>
            <ac:spMk id="39" creationId="{1BB792E3-E7AF-121B-C03C-5778463CB86C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40" creationId="{345113EF-F0BC-9C90-7896-ABCF616747A4}"/>
          </ac:spMkLst>
        </pc:spChg>
        <pc:spChg chg="add mod">
          <ac:chgData name="William Letsou" userId="43478b1b-5e3e-4266-af1d-df0b272e1ab8" providerId="ADAL" clId="{A922D5E6-13D9-C346-85B7-6D5023167F24}" dt="2024-04-03T22:32:13.944" v="2785" actId="1076"/>
          <ac:spMkLst>
            <pc:docMk/>
            <pc:sldMk cId="4049150181" sldId="393"/>
            <ac:spMk id="41" creationId="{FC46EE34-0C5C-16DE-3C03-B1F0BD8FBCA7}"/>
          </ac:spMkLst>
        </pc:spChg>
        <pc:spChg chg="add mod">
          <ac:chgData name="William Letsou" userId="43478b1b-5e3e-4266-af1d-df0b272e1ab8" providerId="ADAL" clId="{A922D5E6-13D9-C346-85B7-6D5023167F24}" dt="2024-04-03T22:32:37.256" v="2793" actId="1076"/>
          <ac:spMkLst>
            <pc:docMk/>
            <pc:sldMk cId="4049150181" sldId="393"/>
            <ac:spMk id="42" creationId="{00B77F24-8AB8-BDE4-2209-753994037631}"/>
          </ac:spMkLst>
        </pc:spChg>
        <pc:spChg chg="add mod">
          <ac:chgData name="William Letsou" userId="43478b1b-5e3e-4266-af1d-df0b272e1ab8" providerId="ADAL" clId="{A922D5E6-13D9-C346-85B7-6D5023167F24}" dt="2024-04-03T22:34:10.442" v="2808" actId="1076"/>
          <ac:spMkLst>
            <pc:docMk/>
            <pc:sldMk cId="4049150181" sldId="393"/>
            <ac:spMk id="43" creationId="{A8D01846-5629-ACD0-31B1-2D4DF3E3845B}"/>
          </ac:spMkLst>
        </pc:spChg>
      </pc:sldChg>
      <pc:sldChg chg="modSp add mod">
        <pc:chgData name="William Letsou" userId="43478b1b-5e3e-4266-af1d-df0b272e1ab8" providerId="ADAL" clId="{A922D5E6-13D9-C346-85B7-6D5023167F24}" dt="2024-04-03T22:34:46.485" v="2810"/>
        <pc:sldMkLst>
          <pc:docMk/>
          <pc:sldMk cId="1733844427" sldId="394"/>
        </pc:sldMkLst>
        <pc:spChg chg="mod">
          <ac:chgData name="William Letsou" userId="43478b1b-5e3e-4266-af1d-df0b272e1ab8" providerId="ADAL" clId="{A922D5E6-13D9-C346-85B7-6D5023167F24}" dt="2024-04-03T22:34:46.485" v="2810"/>
          <ac:spMkLst>
            <pc:docMk/>
            <pc:sldMk cId="1733844427" sldId="394"/>
            <ac:spMk id="3" creationId="{01973B00-C785-0946-AAB1-7AB5C21A838A}"/>
          </ac:spMkLst>
        </pc:spChg>
      </pc:sldChg>
      <pc:sldChg chg="modSp add mod replId">
        <pc:chgData name="William Letsou" userId="43478b1b-5e3e-4266-af1d-df0b272e1ab8" providerId="ADAL" clId="{A922D5E6-13D9-C346-85B7-6D5023167F24}" dt="2024-04-03T22:34:56.115" v="2811"/>
        <pc:sldMkLst>
          <pc:docMk/>
          <pc:sldMk cId="955079869" sldId="395"/>
        </pc:sldMkLst>
        <pc:spChg chg="mod">
          <ac:chgData name="William Letsou" userId="43478b1b-5e3e-4266-af1d-df0b272e1ab8" providerId="ADAL" clId="{A922D5E6-13D9-C346-85B7-6D5023167F24}" dt="2024-04-03T22:34:56.115" v="2811"/>
          <ac:spMkLst>
            <pc:docMk/>
            <pc:sldMk cId="955079869" sldId="395"/>
            <ac:spMk id="3" creationId="{01973B00-C785-0946-AAB1-7AB5C21A838A}"/>
          </ac:spMkLst>
        </pc:spChg>
      </pc:sldChg>
      <pc:sldChg chg="modSp add mod">
        <pc:chgData name="William Letsou" userId="43478b1b-5e3e-4266-af1d-df0b272e1ab8" providerId="ADAL" clId="{A922D5E6-13D9-C346-85B7-6D5023167F24}" dt="2024-04-03T22:35:17.189" v="2817" actId="20577"/>
        <pc:sldMkLst>
          <pc:docMk/>
          <pc:sldMk cId="2046829506" sldId="396"/>
        </pc:sldMkLst>
        <pc:spChg chg="mod">
          <ac:chgData name="William Letsou" userId="43478b1b-5e3e-4266-af1d-df0b272e1ab8" providerId="ADAL" clId="{A922D5E6-13D9-C346-85B7-6D5023167F24}" dt="2024-04-03T22:35:17.189" v="2817" actId="20577"/>
          <ac:spMkLst>
            <pc:docMk/>
            <pc:sldMk cId="2046829506" sldId="396"/>
            <ac:spMk id="3" creationId="{D7EC94B5-2BA7-5048-B5F6-EBFF9FA40628}"/>
          </ac:spMkLst>
        </pc:spChg>
      </pc:sldChg>
      <pc:sldChg chg="modSp add mod">
        <pc:chgData name="William Letsou" userId="43478b1b-5e3e-4266-af1d-df0b272e1ab8" providerId="ADAL" clId="{A922D5E6-13D9-C346-85B7-6D5023167F24}" dt="2024-04-03T22:36:45.802" v="2855" actId="20577"/>
        <pc:sldMkLst>
          <pc:docMk/>
          <pc:sldMk cId="3420281028" sldId="397"/>
        </pc:sldMkLst>
        <pc:spChg chg="mod">
          <ac:chgData name="William Letsou" userId="43478b1b-5e3e-4266-af1d-df0b272e1ab8" providerId="ADAL" clId="{A922D5E6-13D9-C346-85B7-6D5023167F24}" dt="2024-04-03T22:36:45.802" v="2855" actId="20577"/>
          <ac:spMkLst>
            <pc:docMk/>
            <pc:sldMk cId="3420281028" sldId="397"/>
            <ac:spMk id="3" creationId="{DA3C06B5-4118-0545-81EC-650561498DD3}"/>
          </ac:spMkLst>
        </pc:spChg>
      </pc:sldChg>
      <pc:sldChg chg="modSp add mod">
        <pc:chgData name="William Letsou" userId="43478b1b-5e3e-4266-af1d-df0b272e1ab8" providerId="ADAL" clId="{A922D5E6-13D9-C346-85B7-6D5023167F24}" dt="2024-04-03T22:37:34.167" v="2960" actId="20577"/>
        <pc:sldMkLst>
          <pc:docMk/>
          <pc:sldMk cId="1510215457" sldId="398"/>
        </pc:sldMkLst>
        <pc:spChg chg="mod">
          <ac:chgData name="William Letsou" userId="43478b1b-5e3e-4266-af1d-df0b272e1ab8" providerId="ADAL" clId="{A922D5E6-13D9-C346-85B7-6D5023167F24}" dt="2024-04-03T22:37:34.167" v="2960" actId="20577"/>
          <ac:spMkLst>
            <pc:docMk/>
            <pc:sldMk cId="1510215457" sldId="398"/>
            <ac:spMk id="3" creationId="{DA3C06B5-4118-0545-81EC-650561498DD3}"/>
          </ac:spMkLst>
        </pc:spChg>
      </pc:sldChg>
      <pc:sldChg chg="addSp modSp add mod">
        <pc:chgData name="William Letsou" userId="43478b1b-5e3e-4266-af1d-df0b272e1ab8" providerId="ADAL" clId="{A922D5E6-13D9-C346-85B7-6D5023167F24}" dt="2024-04-03T22:39:51.625" v="2979" actId="14100"/>
        <pc:sldMkLst>
          <pc:docMk/>
          <pc:sldMk cId="564424721" sldId="399"/>
        </pc:sldMkLst>
        <pc:spChg chg="mod">
          <ac:chgData name="William Letsou" userId="43478b1b-5e3e-4266-af1d-df0b272e1ab8" providerId="ADAL" clId="{A922D5E6-13D9-C346-85B7-6D5023167F24}" dt="2024-04-03T22:38:13.900" v="2965" actId="20577"/>
          <ac:spMkLst>
            <pc:docMk/>
            <pc:sldMk cId="564424721" sldId="399"/>
            <ac:spMk id="3" creationId="{DA3C06B5-4118-0545-81EC-650561498DD3}"/>
          </ac:spMkLst>
        </pc:spChg>
        <pc:spChg chg="add mod">
          <ac:chgData name="William Letsou" userId="43478b1b-5e3e-4266-af1d-df0b272e1ab8" providerId="ADAL" clId="{A922D5E6-13D9-C346-85B7-6D5023167F24}" dt="2024-04-03T22:39:32.693" v="2977" actId="14100"/>
          <ac:spMkLst>
            <pc:docMk/>
            <pc:sldMk cId="564424721" sldId="399"/>
            <ac:spMk id="4" creationId="{C9780591-4061-EDB2-3112-376423760676}"/>
          </ac:spMkLst>
        </pc:spChg>
        <pc:spChg chg="add mod">
          <ac:chgData name="William Letsou" userId="43478b1b-5e3e-4266-af1d-df0b272e1ab8" providerId="ADAL" clId="{A922D5E6-13D9-C346-85B7-6D5023167F24}" dt="2024-04-03T22:39:51.625" v="2979" actId="14100"/>
          <ac:spMkLst>
            <pc:docMk/>
            <pc:sldMk cId="564424721" sldId="399"/>
            <ac:spMk id="7" creationId="{10682633-A66E-6C45-7E6C-DD7C74929A0B}"/>
          </ac:spMkLst>
        </pc:spChg>
        <pc:picChg chg="mod">
          <ac:chgData name="William Letsou" userId="43478b1b-5e3e-4266-af1d-df0b272e1ab8" providerId="ADAL" clId="{A922D5E6-13D9-C346-85B7-6D5023167F24}" dt="2024-04-03T22:38:55.935" v="2972" actId="1076"/>
          <ac:picMkLst>
            <pc:docMk/>
            <pc:sldMk cId="564424721" sldId="399"/>
            <ac:picMk id="3076" creationId="{C407D665-6BD3-1942-A672-368C6EFE8ADF}"/>
          </ac:picMkLst>
        </pc:picChg>
      </pc:sldChg>
      <pc:sldChg chg="modSp add mod">
        <pc:chgData name="William Letsou" userId="43478b1b-5e3e-4266-af1d-df0b272e1ab8" providerId="ADAL" clId="{A922D5E6-13D9-C346-85B7-6D5023167F24}" dt="2024-04-03T22:40:22.753" v="2982" actId="20577"/>
        <pc:sldMkLst>
          <pc:docMk/>
          <pc:sldMk cId="4009942310" sldId="400"/>
        </pc:sldMkLst>
        <pc:spChg chg="mod">
          <ac:chgData name="William Letsou" userId="43478b1b-5e3e-4266-af1d-df0b272e1ab8" providerId="ADAL" clId="{A922D5E6-13D9-C346-85B7-6D5023167F24}" dt="2024-04-03T22:40:22.753" v="2982" actId="20577"/>
          <ac:spMkLst>
            <pc:docMk/>
            <pc:sldMk cId="4009942310" sldId="400"/>
            <ac:spMk id="3" creationId="{06236830-175B-6740-9B9B-99A8C5978300}"/>
          </ac:spMkLst>
        </pc:spChg>
      </pc:sldChg>
      <pc:sldChg chg="modSp add mod">
        <pc:chgData name="William Letsou" userId="43478b1b-5e3e-4266-af1d-df0b272e1ab8" providerId="ADAL" clId="{A922D5E6-13D9-C346-85B7-6D5023167F24}" dt="2024-04-03T22:47:31.292" v="3077" actId="20577"/>
        <pc:sldMkLst>
          <pc:docMk/>
          <pc:sldMk cId="1460733272" sldId="401"/>
        </pc:sldMkLst>
        <pc:spChg chg="mod">
          <ac:chgData name="William Letsou" userId="43478b1b-5e3e-4266-af1d-df0b272e1ab8" providerId="ADAL" clId="{A922D5E6-13D9-C346-85B7-6D5023167F24}" dt="2024-04-03T22:47:31.292" v="3077" actId="20577"/>
          <ac:spMkLst>
            <pc:docMk/>
            <pc:sldMk cId="1460733272" sldId="401"/>
            <ac:spMk id="3" creationId="{D4D160B3-B325-4D49-B8EF-3BB56F498306}"/>
          </ac:spMkLst>
        </pc:spChg>
      </pc:sldChg>
      <pc:sldChg chg="add del">
        <pc:chgData name="William Letsou" userId="43478b1b-5e3e-4266-af1d-df0b272e1ab8" providerId="ADAL" clId="{A922D5E6-13D9-C346-85B7-6D5023167F24}" dt="2024-04-03T22:41:09.710" v="2990" actId="2696"/>
        <pc:sldMkLst>
          <pc:docMk/>
          <pc:sldMk cId="2181059650" sldId="401"/>
        </pc:sldMkLst>
      </pc:sldChg>
      <pc:sldChg chg="addSp delSp modSp add mod">
        <pc:chgData name="William Letsou" userId="43478b1b-5e3e-4266-af1d-df0b272e1ab8" providerId="ADAL" clId="{A922D5E6-13D9-C346-85B7-6D5023167F24}" dt="2024-04-03T22:51:11.672" v="3135" actId="113"/>
        <pc:sldMkLst>
          <pc:docMk/>
          <pc:sldMk cId="2872544453" sldId="402"/>
        </pc:sldMkLst>
        <pc:spChg chg="mod">
          <ac:chgData name="William Letsou" userId="43478b1b-5e3e-4266-af1d-df0b272e1ab8" providerId="ADAL" clId="{A922D5E6-13D9-C346-85B7-6D5023167F24}" dt="2024-04-03T22:51:11.672" v="3135" actId="113"/>
          <ac:spMkLst>
            <pc:docMk/>
            <pc:sldMk cId="2872544453" sldId="402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46:38.586" v="3012" actId="14100"/>
          <ac:spMkLst>
            <pc:docMk/>
            <pc:sldMk cId="2872544453" sldId="402"/>
            <ac:spMk id="7" creationId="{6E8D5CE1-35CA-4E8F-DAB9-1EFAD1A82329}"/>
          </ac:spMkLst>
        </pc:spChg>
        <pc:picChg chg="add mod">
          <ac:chgData name="William Letsou" userId="43478b1b-5e3e-4266-af1d-df0b272e1ab8" providerId="ADAL" clId="{A922D5E6-13D9-C346-85B7-6D5023167F24}" dt="2024-04-03T22:46:01.546" v="3001" actId="1076"/>
          <ac:picMkLst>
            <pc:docMk/>
            <pc:sldMk cId="2872544453" sldId="402"/>
            <ac:picMk id="3074" creationId="{E407725F-FAA5-9476-4327-927730A8CE51}"/>
          </ac:picMkLst>
        </pc:picChg>
        <pc:picChg chg="add del mod">
          <ac:chgData name="William Letsou" userId="43478b1b-5e3e-4266-af1d-df0b272e1ab8" providerId="ADAL" clId="{A922D5E6-13D9-C346-85B7-6D5023167F24}" dt="2024-04-03T22:49:45.792" v="3084" actId="21"/>
          <ac:picMkLst>
            <pc:docMk/>
            <pc:sldMk cId="2872544453" sldId="402"/>
            <ac:picMk id="3076" creationId="{BC8941FA-F369-4644-B69D-BD458B60EC4D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2:51:02.096" v="3133" actId="113"/>
        <pc:sldMkLst>
          <pc:docMk/>
          <pc:sldMk cId="2436942138" sldId="403"/>
        </pc:sldMkLst>
        <pc:spChg chg="mod">
          <ac:chgData name="William Letsou" userId="43478b1b-5e3e-4266-af1d-df0b272e1ab8" providerId="ADAL" clId="{A922D5E6-13D9-C346-85B7-6D5023167F24}" dt="2024-04-03T22:51:02.096" v="3133" actId="113"/>
          <ac:spMkLst>
            <pc:docMk/>
            <pc:sldMk cId="2436942138" sldId="403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50:24.196" v="3095" actId="14100"/>
          <ac:spMkLst>
            <pc:docMk/>
            <pc:sldMk cId="2436942138" sldId="403"/>
            <ac:spMk id="8" creationId="{8D4F5F66-9028-ACBA-DE13-70F38C3E573C}"/>
          </ac:spMkLst>
        </pc:spChg>
        <pc:picChg chg="add mod">
          <ac:chgData name="William Letsou" userId="43478b1b-5e3e-4266-af1d-df0b272e1ab8" providerId="ADAL" clId="{A922D5E6-13D9-C346-85B7-6D5023167F24}" dt="2024-04-03T22:50:04.907" v="3088" actId="1076"/>
          <ac:picMkLst>
            <pc:docMk/>
            <pc:sldMk cId="2436942138" sldId="403"/>
            <ac:picMk id="7" creationId="{4530D377-0C73-D16F-FA46-4B6FC67C4E55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4-03T23:38:06.767" v="3543" actId="167"/>
        <pc:sldMkLst>
          <pc:docMk/>
          <pc:sldMk cId="3008414525" sldId="404"/>
        </pc:sldMkLst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2" creationId="{B78F313F-3120-474F-9498-1891C3CA8CB5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3" creationId="{C171A48E-282D-6644-92A2-8BE3880D5E4E}"/>
          </ac:spMkLst>
        </pc:spChg>
        <pc:spChg chg="add mod">
          <ac:chgData name="William Letsou" userId="43478b1b-5e3e-4266-af1d-df0b272e1ab8" providerId="ADAL" clId="{A922D5E6-13D9-C346-85B7-6D5023167F24}" dt="2024-04-03T23:38:06.767" v="3543" actId="167"/>
          <ac:spMkLst>
            <pc:docMk/>
            <pc:sldMk cId="3008414525" sldId="404"/>
            <ac:spMk id="4" creationId="{0A925603-7B1D-851D-C823-01AF72A0D8C2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5" creationId="{FADB6DE5-EF06-0F4D-9F5E-561AEBAEA360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6" creationId="{3081A2E4-953C-8F49-841F-3AD4BD78AED7}"/>
          </ac:spMkLst>
        </pc:spChg>
        <pc:spChg chg="add del mod">
          <ac:chgData name="William Letsou" userId="43478b1b-5e3e-4266-af1d-df0b272e1ab8" providerId="ADAL" clId="{A922D5E6-13D9-C346-85B7-6D5023167F24}" dt="2024-04-03T23:37:32.464" v="3534" actId="478"/>
          <ac:spMkLst>
            <pc:docMk/>
            <pc:sldMk cId="3008414525" sldId="404"/>
            <ac:spMk id="9" creationId="{14237844-4818-5030-999E-00C2B29E3689}"/>
          </ac:spMkLst>
        </pc:spChg>
        <pc:spChg chg="del">
          <ac:chgData name="William Letsou" userId="43478b1b-5e3e-4266-af1d-df0b272e1ab8" providerId="ADAL" clId="{A922D5E6-13D9-C346-85B7-6D5023167F24}" dt="2024-04-03T23:37:44.460" v="3539" actId="478"/>
          <ac:spMkLst>
            <pc:docMk/>
            <pc:sldMk cId="3008414525" sldId="404"/>
            <ac:spMk id="10" creationId="{1AE86858-4667-2546-AC18-B29A341472BB}"/>
          </ac:spMkLst>
        </pc:spChg>
        <pc:picChg chg="del">
          <ac:chgData name="William Letsou" userId="43478b1b-5e3e-4266-af1d-df0b272e1ab8" providerId="ADAL" clId="{A922D5E6-13D9-C346-85B7-6D5023167F24}" dt="2024-04-03T23:37:26.730" v="3533" actId="478"/>
          <ac:picMkLst>
            <pc:docMk/>
            <pc:sldMk cId="3008414525" sldId="404"/>
            <ac:picMk id="8" creationId="{15C3C8E5-4B7F-1642-A2D3-8EDDCBF4CE55}"/>
          </ac:picMkLst>
        </pc:picChg>
        <pc:picChg chg="add mod">
          <ac:chgData name="William Letsou" userId="43478b1b-5e3e-4266-af1d-df0b272e1ab8" providerId="ADAL" clId="{A922D5E6-13D9-C346-85B7-6D5023167F24}" dt="2024-04-03T23:37:42.394" v="3538" actId="1076"/>
          <ac:picMkLst>
            <pc:docMk/>
            <pc:sldMk cId="3008414525" sldId="404"/>
            <ac:picMk id="6146" creationId="{C21CD78D-689F-0C2E-8BB2-093A52256A72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3T23:33:00.716" v="3452" actId="20577"/>
        <pc:sldMkLst>
          <pc:docMk/>
          <pc:sldMk cId="2580211365" sldId="405"/>
        </pc:sldMkLst>
        <pc:spChg chg="mod">
          <ac:chgData name="William Letsou" userId="43478b1b-5e3e-4266-af1d-df0b272e1ab8" providerId="ADAL" clId="{A922D5E6-13D9-C346-85B7-6D5023167F24}" dt="2024-04-03T23:33:00.716" v="3452" actId="20577"/>
          <ac:spMkLst>
            <pc:docMk/>
            <pc:sldMk cId="2580211365" sldId="405"/>
            <ac:spMk id="3" creationId="{C171A48E-282D-6644-92A2-8BE3880D5E4E}"/>
          </ac:spMkLst>
        </pc:spChg>
        <pc:spChg chg="add del mod">
          <ac:chgData name="William Letsou" userId="43478b1b-5e3e-4266-af1d-df0b272e1ab8" providerId="ADAL" clId="{A922D5E6-13D9-C346-85B7-6D5023167F24}" dt="2024-04-03T23:20:21.569" v="3241" actId="478"/>
          <ac:spMkLst>
            <pc:docMk/>
            <pc:sldMk cId="2580211365" sldId="405"/>
            <ac:spMk id="7" creationId="{1F2DDDA8-ADF9-1558-754C-37D142986665}"/>
          </ac:spMkLst>
        </pc:spChg>
        <pc:spChg chg="add del mod">
          <ac:chgData name="William Letsou" userId="43478b1b-5e3e-4266-af1d-df0b272e1ab8" providerId="ADAL" clId="{A922D5E6-13D9-C346-85B7-6D5023167F24}" dt="2024-04-03T23:20:28.228" v="3245" actId="478"/>
          <ac:spMkLst>
            <pc:docMk/>
            <pc:sldMk cId="2580211365" sldId="405"/>
            <ac:spMk id="9" creationId="{6015AD95-F8A8-1395-FA59-889829654CDF}"/>
          </ac:spMkLst>
        </pc:spChg>
        <pc:spChg chg="del">
          <ac:chgData name="William Letsou" userId="43478b1b-5e3e-4266-af1d-df0b272e1ab8" providerId="ADAL" clId="{A922D5E6-13D9-C346-85B7-6D5023167F24}" dt="2024-04-03T23:20:23.775" v="3242" actId="478"/>
          <ac:spMkLst>
            <pc:docMk/>
            <pc:sldMk cId="2580211365" sldId="405"/>
            <ac:spMk id="10" creationId="{1AE86858-4667-2546-AC18-B29A341472BB}"/>
          </ac:spMkLst>
        </pc:spChg>
        <pc:spChg chg="add mod">
          <ac:chgData name="William Letsou" userId="43478b1b-5e3e-4266-af1d-df0b272e1ab8" providerId="ADAL" clId="{A922D5E6-13D9-C346-85B7-6D5023167F24}" dt="2024-04-03T23:20:36.181" v="3247" actId="14100"/>
          <ac:spMkLst>
            <pc:docMk/>
            <pc:sldMk cId="2580211365" sldId="405"/>
            <ac:spMk id="11" creationId="{FCADD60C-E6E8-D43E-FCDD-2B068B50BEAD}"/>
          </ac:spMkLst>
        </pc:spChg>
        <pc:spChg chg="add">
          <ac:chgData name="William Letsou" userId="43478b1b-5e3e-4266-af1d-df0b272e1ab8" providerId="ADAL" clId="{A922D5E6-13D9-C346-85B7-6D5023167F24}" dt="2024-04-03T23:21:29.514" v="3248"/>
          <ac:spMkLst>
            <pc:docMk/>
            <pc:sldMk cId="2580211365" sldId="405"/>
            <ac:spMk id="12" creationId="{B0D42EA4-8919-DF52-4468-73C98B28CEE8}"/>
          </ac:spMkLst>
        </pc:spChg>
        <pc:spChg chg="add mod">
          <ac:chgData name="William Letsou" userId="43478b1b-5e3e-4266-af1d-df0b272e1ab8" providerId="ADAL" clId="{A922D5E6-13D9-C346-85B7-6D5023167F24}" dt="2024-04-03T23:31:26.346" v="3282" actId="14100"/>
          <ac:spMkLst>
            <pc:docMk/>
            <pc:sldMk cId="2580211365" sldId="405"/>
            <ac:spMk id="14" creationId="{9FBD734C-4451-5308-CD56-B02FEAE8EEB5}"/>
          </ac:spMkLst>
        </pc:spChg>
        <pc:picChg chg="del">
          <ac:chgData name="William Letsou" userId="43478b1b-5e3e-4266-af1d-df0b272e1ab8" providerId="ADAL" clId="{A922D5E6-13D9-C346-85B7-6D5023167F24}" dt="2024-04-03T23:20:13.605" v="3239" actId="478"/>
          <ac:picMkLst>
            <pc:docMk/>
            <pc:sldMk cId="2580211365" sldId="405"/>
            <ac:picMk id="8" creationId="{15C3C8E5-4B7F-1642-A2D3-8EDDCBF4CE55}"/>
          </ac:picMkLst>
        </pc:picChg>
        <pc:picChg chg="add del mod">
          <ac:chgData name="William Letsou" userId="43478b1b-5e3e-4266-af1d-df0b272e1ab8" providerId="ADAL" clId="{A922D5E6-13D9-C346-85B7-6D5023167F24}" dt="2024-04-03T23:30:05.403" v="3265" actId="478"/>
          <ac:picMkLst>
            <pc:docMk/>
            <pc:sldMk cId="2580211365" sldId="405"/>
            <ac:picMk id="13" creationId="{D818DE51-D6C1-3640-60AC-70E950EF1609}"/>
          </ac:picMkLst>
        </pc:picChg>
        <pc:picChg chg="add mod">
          <ac:chgData name="William Letsou" userId="43478b1b-5e3e-4266-af1d-df0b272e1ab8" providerId="ADAL" clId="{A922D5E6-13D9-C346-85B7-6D5023167F24}" dt="2024-04-03T23:30:12.311" v="3270" actId="1076"/>
          <ac:picMkLst>
            <pc:docMk/>
            <pc:sldMk cId="2580211365" sldId="405"/>
            <ac:picMk id="15" creationId="{F2C69C30-17CC-6D1F-AAA6-6D087A7FB64B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3:39:20.901" v="3630" actId="1076"/>
        <pc:sldMkLst>
          <pc:docMk/>
          <pc:sldMk cId="1396644657" sldId="406"/>
        </pc:sldMkLst>
        <pc:spChg chg="add mod">
          <ac:chgData name="William Letsou" userId="43478b1b-5e3e-4266-af1d-df0b272e1ab8" providerId="ADAL" clId="{A922D5E6-13D9-C346-85B7-6D5023167F24}" dt="2024-04-03T23:38:35.186" v="3574" actId="1076"/>
          <ac:spMkLst>
            <pc:docMk/>
            <pc:sldMk cId="1396644657" sldId="406"/>
            <ac:spMk id="7" creationId="{AB30A308-25CB-3B65-FB6F-F0D5A40876CE}"/>
          </ac:spMkLst>
        </pc:spChg>
        <pc:spChg chg="add mod">
          <ac:chgData name="William Letsou" userId="43478b1b-5e3e-4266-af1d-df0b272e1ab8" providerId="ADAL" clId="{A922D5E6-13D9-C346-85B7-6D5023167F24}" dt="2024-04-03T23:38:56.122" v="3598" actId="20577"/>
          <ac:spMkLst>
            <pc:docMk/>
            <pc:sldMk cId="1396644657" sldId="406"/>
            <ac:spMk id="8" creationId="{8933E379-478E-D57C-79C2-2FA9C13D52BB}"/>
          </ac:spMkLst>
        </pc:spChg>
        <pc:spChg chg="add mod">
          <ac:chgData name="William Letsou" userId="43478b1b-5e3e-4266-af1d-df0b272e1ab8" providerId="ADAL" clId="{A922D5E6-13D9-C346-85B7-6D5023167F24}" dt="2024-04-03T23:39:20.901" v="3630" actId="1076"/>
          <ac:spMkLst>
            <pc:docMk/>
            <pc:sldMk cId="1396644657" sldId="406"/>
            <ac:spMk id="9" creationId="{3FDCB283-6356-91C2-EDC5-96210CB4351B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3T23:46:42.302" v="3857" actId="2711"/>
        <pc:sldMkLst>
          <pc:docMk/>
          <pc:sldMk cId="4143876997" sldId="407"/>
        </pc:sldMkLst>
        <pc:spChg chg="mod">
          <ac:chgData name="William Letsou" userId="43478b1b-5e3e-4266-af1d-df0b272e1ab8" providerId="ADAL" clId="{A922D5E6-13D9-C346-85B7-6D5023167F24}" dt="2024-04-03T23:43:50.085" v="3831" actId="14100"/>
          <ac:spMkLst>
            <pc:docMk/>
            <pc:sldMk cId="4143876997" sldId="407"/>
            <ac:spMk id="3" creationId="{C171A48E-282D-6644-92A2-8BE3880D5E4E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4" creationId="{4C1B7B1E-BF99-1BB2-361B-64C52AD9FA36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7" creationId="{158E7DAA-6460-663E-270B-AC913150E4F4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8" creationId="{07B4F88A-C984-ABA9-E87D-29EA0D5E5C35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9" creationId="{7A5A4CF6-CF10-E104-BA2C-3C9AF83DA53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0" creationId="{C165B712-FC22-202B-7546-A7A922A628AE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3" creationId="{441E205D-86C9-BB11-33E3-DA3870549878}"/>
          </ac:spMkLst>
        </pc:spChg>
        <pc:spChg chg="del">
          <ac:chgData name="William Letsou" userId="43478b1b-5e3e-4266-af1d-df0b272e1ab8" providerId="ADAL" clId="{A922D5E6-13D9-C346-85B7-6D5023167F24}" dt="2024-04-03T23:39:48.686" v="3633" actId="478"/>
          <ac:spMkLst>
            <pc:docMk/>
            <pc:sldMk cId="4143876997" sldId="407"/>
            <ac:spMk id="14" creationId="{9FBD734C-4451-5308-CD56-B02FEAE8EEB5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6" creationId="{82BEE327-151F-29E0-CC88-DF60E51EF78F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7" creationId="{89D95ADB-3E2C-2413-18F7-AE78F073567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8" creationId="{EE9B206A-2138-0443-46B6-8781A4CFFFC7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9" creationId="{E4EC8509-1380-839D-93A3-D3E9C2F2156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0" creationId="{4C609A65-9430-6924-AD02-30F106FC7B20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1" creationId="{B4142295-CA80-BDB5-9E65-3736EF717987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2" creationId="{60A6184D-23D1-76BD-EFA1-8878F5294C1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3" creationId="{87A5D4C3-D724-DC67-4284-89CDD3669BC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4" creationId="{67F9F97A-3929-B5DD-3E0C-D7E3BB9CAEA4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5" creationId="{D6C11C1E-E90B-3BE1-6C9A-549F426EB028}"/>
          </ac:spMkLst>
        </pc:spChg>
        <pc:spChg chg="add mod">
          <ac:chgData name="William Letsou" userId="43478b1b-5e3e-4266-af1d-df0b272e1ab8" providerId="ADAL" clId="{A922D5E6-13D9-C346-85B7-6D5023167F24}" dt="2024-04-03T23:46:42.302" v="3857" actId="2711"/>
          <ac:spMkLst>
            <pc:docMk/>
            <pc:sldMk cId="4143876997" sldId="407"/>
            <ac:spMk id="26" creationId="{135603AF-427E-882A-FF9D-CBA75F5BE506}"/>
          </ac:spMkLst>
        </pc:spChg>
        <pc:spChg chg="add mod">
          <ac:chgData name="William Letsou" userId="43478b1b-5e3e-4266-af1d-df0b272e1ab8" providerId="ADAL" clId="{A922D5E6-13D9-C346-85B7-6D5023167F24}" dt="2024-04-03T23:45:40.289" v="3847" actId="20577"/>
          <ac:spMkLst>
            <pc:docMk/>
            <pc:sldMk cId="4143876997" sldId="407"/>
            <ac:spMk id="27" creationId="{47693A6F-1917-BF81-7F06-FB50E50A2E76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8" creationId="{56254AEC-ACF0-9703-213D-D401DC7E264A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9" creationId="{F44E7E0C-E670-4C30-5A3F-1F6E841F710B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31" creationId="{F56DFFDF-9D1E-7A27-B888-46337A35A7D9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32" creationId="{D0934151-D246-AF30-871A-14F323C9D684}"/>
          </ac:spMkLst>
        </pc:spChg>
        <pc:spChg chg="add mod">
          <ac:chgData name="William Letsou" userId="43478b1b-5e3e-4266-af1d-df0b272e1ab8" providerId="ADAL" clId="{A922D5E6-13D9-C346-85B7-6D5023167F24}" dt="2024-04-03T23:44:09.474" v="3837" actId="14100"/>
          <ac:spMkLst>
            <pc:docMk/>
            <pc:sldMk cId="4143876997" sldId="407"/>
            <ac:spMk id="33" creationId="{20C1A53F-87E7-CF3C-85DC-2B28C1888644}"/>
          </ac:spMkLst>
        </pc:spChg>
        <pc:picChg chg="del">
          <ac:chgData name="William Letsou" userId="43478b1b-5e3e-4266-af1d-df0b272e1ab8" providerId="ADAL" clId="{A922D5E6-13D9-C346-85B7-6D5023167F24}" dt="2024-04-03T23:39:46.506" v="3632" actId="478"/>
          <ac:picMkLst>
            <pc:docMk/>
            <pc:sldMk cId="4143876997" sldId="407"/>
            <ac:picMk id="15" creationId="{F2C69C30-17CC-6D1F-AAA6-6D087A7FB64B}"/>
          </ac:picMkLst>
        </pc:picChg>
        <pc:picChg chg="add mod">
          <ac:chgData name="William Letsou" userId="43478b1b-5e3e-4266-af1d-df0b272e1ab8" providerId="ADAL" clId="{A922D5E6-13D9-C346-85B7-6D5023167F24}" dt="2024-04-03T23:43:24.695" v="3814" actId="1076"/>
          <ac:picMkLst>
            <pc:docMk/>
            <pc:sldMk cId="4143876997" sldId="407"/>
            <ac:picMk id="9218" creationId="{CFF21D76-70D1-FFE9-754E-F342B4EAE559}"/>
          </ac:picMkLst>
        </pc:picChg>
        <pc:cxnChg chg="add mod">
          <ac:chgData name="William Letsou" userId="43478b1b-5e3e-4266-af1d-df0b272e1ab8" providerId="ADAL" clId="{A922D5E6-13D9-C346-85B7-6D5023167F24}" dt="2024-04-03T23:43:21.052" v="3813" actId="1076"/>
          <ac:cxnSpMkLst>
            <pc:docMk/>
            <pc:sldMk cId="4143876997" sldId="407"/>
            <ac:cxnSpMk id="30" creationId="{DF3C4A87-3864-0BD1-430A-C9646461E7FC}"/>
          </ac:cxnSpMkLst>
        </pc:cxnChg>
        <pc:cxnChg chg="add mod">
          <ac:chgData name="William Letsou" userId="43478b1b-5e3e-4266-af1d-df0b272e1ab8" providerId="ADAL" clId="{A922D5E6-13D9-C346-85B7-6D5023167F24}" dt="2024-04-03T23:44:45.357" v="3840" actId="1582"/>
          <ac:cxnSpMkLst>
            <pc:docMk/>
            <pc:sldMk cId="4143876997" sldId="407"/>
            <ac:cxnSpMk id="35" creationId="{C52B724D-C797-0B32-F599-A89935058136}"/>
          </ac:cxnSpMkLst>
        </pc:cxnChg>
      </pc:sldChg>
      <pc:sldChg chg="modSp add mod">
        <pc:chgData name="William Letsou" userId="43478b1b-5e3e-4266-af1d-df0b272e1ab8" providerId="ADAL" clId="{A922D5E6-13D9-C346-85B7-6D5023167F24}" dt="2024-04-03T23:47:28.902" v="3978" actId="20577"/>
        <pc:sldMkLst>
          <pc:docMk/>
          <pc:sldMk cId="3840190580" sldId="408"/>
        </pc:sldMkLst>
        <pc:spChg chg="mod">
          <ac:chgData name="William Letsou" userId="43478b1b-5e3e-4266-af1d-df0b272e1ab8" providerId="ADAL" clId="{A922D5E6-13D9-C346-85B7-6D5023167F24}" dt="2024-04-03T23:47:28.902" v="3978" actId="20577"/>
          <ac:spMkLst>
            <pc:docMk/>
            <pc:sldMk cId="3840190580" sldId="408"/>
            <ac:spMk id="3" creationId="{C171A48E-282D-6644-92A2-8BE3880D5E4E}"/>
          </ac:spMkLst>
        </pc:spChg>
      </pc:sldChg>
      <pc:sldChg chg="modSp add mod">
        <pc:chgData name="William Letsou" userId="43478b1b-5e3e-4266-af1d-df0b272e1ab8" providerId="ADAL" clId="{A922D5E6-13D9-C346-85B7-6D5023167F24}" dt="2024-04-08T15:17:54.767" v="3985" actId="20577"/>
        <pc:sldMkLst>
          <pc:docMk/>
          <pc:sldMk cId="375028847" sldId="409"/>
        </pc:sldMkLst>
        <pc:spChg chg="mod">
          <ac:chgData name="William Letsou" userId="43478b1b-5e3e-4266-af1d-df0b272e1ab8" providerId="ADAL" clId="{A922D5E6-13D9-C346-85B7-6D5023167F24}" dt="2024-04-08T15:17:54.767" v="3985" actId="20577"/>
          <ac:spMkLst>
            <pc:docMk/>
            <pc:sldMk cId="375028847" sldId="409"/>
            <ac:spMk id="7" creationId="{156CF9E6-E2CB-934F-8E28-27E18DB455DC}"/>
          </ac:spMkLst>
        </pc:spChg>
      </pc:sldChg>
      <pc:sldChg chg="modSp add mod">
        <pc:chgData name="William Letsou" userId="43478b1b-5e3e-4266-af1d-df0b272e1ab8" providerId="ADAL" clId="{A922D5E6-13D9-C346-85B7-6D5023167F24}" dt="2024-04-08T15:17:58.950" v="3987" actId="27636"/>
        <pc:sldMkLst>
          <pc:docMk/>
          <pc:sldMk cId="669365682" sldId="410"/>
        </pc:sldMkLst>
        <pc:spChg chg="mod">
          <ac:chgData name="William Letsou" userId="43478b1b-5e3e-4266-af1d-df0b272e1ab8" providerId="ADAL" clId="{A922D5E6-13D9-C346-85B7-6D5023167F24}" dt="2024-04-08T15:17:58.950" v="3987" actId="27636"/>
          <ac:spMkLst>
            <pc:docMk/>
            <pc:sldMk cId="669365682" sldId="410"/>
            <ac:spMk id="7" creationId="{156CF9E6-E2CB-934F-8E28-27E18DB455DC}"/>
          </ac:spMkLst>
        </pc:spChg>
      </pc:sldChg>
      <pc:sldChg chg="modSp add mod">
        <pc:chgData name="William Letsou" userId="43478b1b-5e3e-4266-af1d-df0b272e1ab8" providerId="ADAL" clId="{A922D5E6-13D9-C346-85B7-6D5023167F24}" dt="2024-04-08T15:20:00.050" v="4016" actId="27636"/>
        <pc:sldMkLst>
          <pc:docMk/>
          <pc:sldMk cId="2050484850" sldId="411"/>
        </pc:sldMkLst>
        <pc:spChg chg="mod">
          <ac:chgData name="William Letsou" userId="43478b1b-5e3e-4266-af1d-df0b272e1ab8" providerId="ADAL" clId="{A922D5E6-13D9-C346-85B7-6D5023167F24}" dt="2024-04-08T15:20:00.050" v="4016" actId="27636"/>
          <ac:spMkLst>
            <pc:docMk/>
            <pc:sldMk cId="2050484850" sldId="411"/>
            <ac:spMk id="3" creationId="{B3B5D8A2-9E47-FA4D-80F8-53A7631F07AA}"/>
          </ac:spMkLst>
        </pc:spChg>
      </pc:sldChg>
      <pc:sldChg chg="modSp add mod">
        <pc:chgData name="William Letsou" userId="43478b1b-5e3e-4266-af1d-df0b272e1ab8" providerId="ADAL" clId="{A922D5E6-13D9-C346-85B7-6D5023167F24}" dt="2024-04-08T15:20:45.747" v="4026" actId="27636"/>
        <pc:sldMkLst>
          <pc:docMk/>
          <pc:sldMk cId="392600750" sldId="412"/>
        </pc:sldMkLst>
        <pc:spChg chg="mod">
          <ac:chgData name="William Letsou" userId="43478b1b-5e3e-4266-af1d-df0b272e1ab8" providerId="ADAL" clId="{A922D5E6-13D9-C346-85B7-6D5023167F24}" dt="2024-04-08T15:20:45.747" v="4026" actId="27636"/>
          <ac:spMkLst>
            <pc:docMk/>
            <pc:sldMk cId="392600750" sldId="412"/>
            <ac:spMk id="3" creationId="{B3B5D8A2-9E47-FA4D-80F8-53A7631F07AA}"/>
          </ac:spMkLst>
        </pc:spChg>
      </pc:sldChg>
      <pc:sldChg chg="modSp add mod">
        <pc:chgData name="William Letsou" userId="43478b1b-5e3e-4266-af1d-df0b272e1ab8" providerId="ADAL" clId="{A922D5E6-13D9-C346-85B7-6D5023167F24}" dt="2024-04-08T15:23:07.074" v="4044" actId="20577"/>
        <pc:sldMkLst>
          <pc:docMk/>
          <pc:sldMk cId="431577184" sldId="413"/>
        </pc:sldMkLst>
        <pc:spChg chg="mod">
          <ac:chgData name="William Letsou" userId="43478b1b-5e3e-4266-af1d-df0b272e1ab8" providerId="ADAL" clId="{A922D5E6-13D9-C346-85B7-6D5023167F24}" dt="2024-04-08T15:23:07.074" v="4044" actId="20577"/>
          <ac:spMkLst>
            <pc:docMk/>
            <pc:sldMk cId="431577184" sldId="413"/>
            <ac:spMk id="4" creationId="{5FAD0815-D9F8-BB4E-9750-9547086B3A01}"/>
          </ac:spMkLst>
        </pc:spChg>
      </pc:sldChg>
      <pc:sldChg chg="addSp modSp new mod">
        <pc:chgData name="William Letsou" userId="43478b1b-5e3e-4266-af1d-df0b272e1ab8" providerId="ADAL" clId="{A922D5E6-13D9-C346-85B7-6D5023167F24}" dt="2024-04-08T15:27:15.560" v="4110" actId="14100"/>
        <pc:sldMkLst>
          <pc:docMk/>
          <pc:sldMk cId="3115827825" sldId="414"/>
        </pc:sldMkLst>
        <pc:spChg chg="mod">
          <ac:chgData name="William Letsou" userId="43478b1b-5e3e-4266-af1d-df0b272e1ab8" providerId="ADAL" clId="{A922D5E6-13D9-C346-85B7-6D5023167F24}" dt="2024-04-08T15:24:06.456" v="4049"/>
          <ac:spMkLst>
            <pc:docMk/>
            <pc:sldMk cId="3115827825" sldId="414"/>
            <ac:spMk id="2" creationId="{1A3DBA7A-3A4A-F021-83DC-D08E663BD768}"/>
          </ac:spMkLst>
        </pc:spChg>
        <pc:spChg chg="mod">
          <ac:chgData name="William Letsou" userId="43478b1b-5e3e-4266-af1d-df0b272e1ab8" providerId="ADAL" clId="{A922D5E6-13D9-C346-85B7-6D5023167F24}" dt="2024-04-08T15:25:54.096" v="4090" actId="20577"/>
          <ac:spMkLst>
            <pc:docMk/>
            <pc:sldMk cId="3115827825" sldId="414"/>
            <ac:spMk id="3" creationId="{F415307F-8DA8-3974-5FA5-48AFA4D51A50}"/>
          </ac:spMkLst>
        </pc:spChg>
        <pc:spChg chg="add mod">
          <ac:chgData name="William Letsou" userId="43478b1b-5e3e-4266-af1d-df0b272e1ab8" providerId="ADAL" clId="{A922D5E6-13D9-C346-85B7-6D5023167F24}" dt="2024-04-08T15:27:15.560" v="4110" actId="14100"/>
          <ac:spMkLst>
            <pc:docMk/>
            <pc:sldMk cId="3115827825" sldId="414"/>
            <ac:spMk id="6" creationId="{2692102E-82D7-1636-7140-31A970D52C50}"/>
          </ac:spMkLst>
        </pc:spChg>
        <pc:picChg chg="add mod">
          <ac:chgData name="William Letsou" userId="43478b1b-5e3e-4266-af1d-df0b272e1ab8" providerId="ADAL" clId="{A922D5E6-13D9-C346-85B7-6D5023167F24}" dt="2024-04-08T15:26:29.887" v="4095" actId="207"/>
          <ac:picMkLst>
            <pc:docMk/>
            <pc:sldMk cId="3115827825" sldId="414"/>
            <ac:picMk id="1026" creationId="{33372F44-F7C5-F964-C95C-9042D9BA60C5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5:31:54.218" v="4152" actId="1076"/>
        <pc:sldMkLst>
          <pc:docMk/>
          <pc:sldMk cId="1226750713" sldId="415"/>
        </pc:sldMkLst>
        <pc:spChg chg="mod">
          <ac:chgData name="William Letsou" userId="43478b1b-5e3e-4266-af1d-df0b272e1ab8" providerId="ADAL" clId="{A922D5E6-13D9-C346-85B7-6D5023167F24}" dt="2024-04-08T15:31:42.977" v="4148" actId="20577"/>
          <ac:spMkLst>
            <pc:docMk/>
            <pc:sldMk cId="1226750713" sldId="415"/>
            <ac:spMk id="3" creationId="{F415307F-8DA8-3974-5FA5-48AFA4D51A50}"/>
          </ac:spMkLst>
        </pc:spChg>
        <pc:picChg chg="del">
          <ac:chgData name="William Letsou" userId="43478b1b-5e3e-4266-af1d-df0b272e1ab8" providerId="ADAL" clId="{A922D5E6-13D9-C346-85B7-6D5023167F24}" dt="2024-04-08T15:31:25.359" v="4115" actId="478"/>
          <ac:picMkLst>
            <pc:docMk/>
            <pc:sldMk cId="1226750713" sldId="415"/>
            <ac:picMk id="1026" creationId="{33372F44-F7C5-F964-C95C-9042D9BA60C5}"/>
          </ac:picMkLst>
        </pc:picChg>
        <pc:picChg chg="add mod">
          <ac:chgData name="William Letsou" userId="43478b1b-5e3e-4266-af1d-df0b272e1ab8" providerId="ADAL" clId="{A922D5E6-13D9-C346-85B7-6D5023167F24}" dt="2024-04-08T15:31:54.218" v="4152" actId="1076"/>
          <ac:picMkLst>
            <pc:docMk/>
            <pc:sldMk cId="1226750713" sldId="415"/>
            <ac:picMk id="3074" creationId="{D22273E2-B887-DD64-1380-9046CD27E053}"/>
          </ac:picMkLst>
        </pc:picChg>
      </pc:sldChg>
      <pc:sldChg chg="delSp modSp add mod">
        <pc:chgData name="William Letsou" userId="43478b1b-5e3e-4266-af1d-df0b272e1ab8" providerId="ADAL" clId="{A922D5E6-13D9-C346-85B7-6D5023167F24}" dt="2024-04-08T15:35:47.839" v="4289" actId="20577"/>
        <pc:sldMkLst>
          <pc:docMk/>
          <pc:sldMk cId="1084687242" sldId="416"/>
        </pc:sldMkLst>
        <pc:spChg chg="mod">
          <ac:chgData name="William Letsou" userId="43478b1b-5e3e-4266-af1d-df0b272e1ab8" providerId="ADAL" clId="{A922D5E6-13D9-C346-85B7-6D5023167F24}" dt="2024-04-08T15:35:47.839" v="4289" actId="20577"/>
          <ac:spMkLst>
            <pc:docMk/>
            <pc:sldMk cId="1084687242" sldId="416"/>
            <ac:spMk id="3" creationId="{F415307F-8DA8-3974-5FA5-48AFA4D51A50}"/>
          </ac:spMkLst>
        </pc:spChg>
        <pc:spChg chg="del">
          <ac:chgData name="William Letsou" userId="43478b1b-5e3e-4266-af1d-df0b272e1ab8" providerId="ADAL" clId="{A922D5E6-13D9-C346-85B7-6D5023167F24}" dt="2024-04-08T15:32:32.220" v="4154" actId="478"/>
          <ac:spMkLst>
            <pc:docMk/>
            <pc:sldMk cId="1084687242" sldId="416"/>
            <ac:spMk id="6" creationId="{2692102E-82D7-1636-7140-31A970D52C50}"/>
          </ac:spMkLst>
        </pc:spChg>
        <pc:picChg chg="del">
          <ac:chgData name="William Letsou" userId="43478b1b-5e3e-4266-af1d-df0b272e1ab8" providerId="ADAL" clId="{A922D5E6-13D9-C346-85B7-6D5023167F24}" dt="2024-04-08T15:32:32.220" v="4154" actId="478"/>
          <ac:picMkLst>
            <pc:docMk/>
            <pc:sldMk cId="1084687242" sldId="416"/>
            <ac:picMk id="3074" creationId="{D22273E2-B887-DD64-1380-9046CD27E053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4-08T15:39:52.394" v="4304" actId="478"/>
        <pc:sldMkLst>
          <pc:docMk/>
          <pc:sldMk cId="198459062" sldId="417"/>
        </pc:sldMkLst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5:37:59.269" v="4299" actId="20577"/>
          <ac:spMkLst>
            <pc:docMk/>
            <pc:sldMk cId="198459062" sldId="417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6" creationId="{78836C93-DE46-6046-9D29-70225AEFEE6B}"/>
          </ac:spMkLst>
        </pc:spChg>
        <pc:spChg chg="add del mod">
          <ac:chgData name="William Letsou" userId="43478b1b-5e3e-4266-af1d-df0b272e1ab8" providerId="ADAL" clId="{A922D5E6-13D9-C346-85B7-6D5023167F24}" dt="2024-04-08T15:37:53.963" v="4296" actId="478"/>
          <ac:spMkLst>
            <pc:docMk/>
            <pc:sldMk cId="198459062" sldId="417"/>
            <ac:spMk id="7" creationId="{DF85B99F-081E-89D3-2291-CC025E0EE1E6}"/>
          </ac:spMkLst>
        </pc:spChg>
        <pc:picChg chg="del">
          <ac:chgData name="William Letsou" userId="43478b1b-5e3e-4266-af1d-df0b272e1ab8" providerId="ADAL" clId="{A922D5E6-13D9-C346-85B7-6D5023167F24}" dt="2024-04-08T15:37:52.157" v="4295" actId="478"/>
          <ac:picMkLst>
            <pc:docMk/>
            <pc:sldMk cId="198459062" sldId="417"/>
            <ac:picMk id="10" creationId="{3B3724A3-2613-794B-B0FA-126FF5C53DA5}"/>
          </ac:picMkLst>
        </pc:picChg>
        <pc:picChg chg="add del mod">
          <ac:chgData name="William Letsou" userId="43478b1b-5e3e-4266-af1d-df0b272e1ab8" providerId="ADAL" clId="{A922D5E6-13D9-C346-85B7-6D5023167F24}" dt="2024-04-08T15:39:52.394" v="4304" actId="478"/>
          <ac:picMkLst>
            <pc:docMk/>
            <pc:sldMk cId="198459062" sldId="417"/>
            <ac:picMk id="5122" creationId="{926F6B41-6C0A-3839-6862-FDE2E9F12388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6:57:21.326" v="4448" actId="20577"/>
        <pc:sldMkLst>
          <pc:docMk/>
          <pc:sldMk cId="1371821970" sldId="418"/>
        </pc:sldMkLst>
        <pc:spChg chg="add mod">
          <ac:chgData name="William Letsou" userId="43478b1b-5e3e-4266-af1d-df0b272e1ab8" providerId="ADAL" clId="{A922D5E6-13D9-C346-85B7-6D5023167F24}" dt="2024-04-08T15:41:59.280" v="4441" actId="1076"/>
          <ac:spMkLst>
            <pc:docMk/>
            <pc:sldMk cId="1371821970" sldId="418"/>
            <ac:spMk id="3" creationId="{7FF1BD76-5FF5-83C8-819D-8E971F7576E3}"/>
          </ac:spMkLst>
        </pc:spChg>
        <pc:spChg chg="mod">
          <ac:chgData name="William Letsou" userId="43478b1b-5e3e-4266-af1d-df0b272e1ab8" providerId="ADAL" clId="{A922D5E6-13D9-C346-85B7-6D5023167F24}" dt="2024-04-08T16:57:21.326" v="4448" actId="20577"/>
          <ac:spMkLst>
            <pc:docMk/>
            <pc:sldMk cId="1371821970" sldId="418"/>
            <ac:spMk id="4" creationId="{5FAD0815-D9F8-BB4E-9750-9547086B3A01}"/>
          </ac:spMkLst>
        </pc:spChg>
        <pc:picChg chg="del mod">
          <ac:chgData name="William Letsou" userId="43478b1b-5e3e-4266-af1d-df0b272e1ab8" providerId="ADAL" clId="{A922D5E6-13D9-C346-85B7-6D5023167F24}" dt="2024-04-08T15:41:07.606" v="4416" actId="478"/>
          <ac:picMkLst>
            <pc:docMk/>
            <pc:sldMk cId="1371821970" sldId="418"/>
            <ac:picMk id="5122" creationId="{926F6B41-6C0A-3839-6862-FDE2E9F12388}"/>
          </ac:picMkLst>
        </pc:picChg>
        <pc:picChg chg="add mod">
          <ac:chgData name="William Letsou" userId="43478b1b-5e3e-4266-af1d-df0b272e1ab8" providerId="ADAL" clId="{A922D5E6-13D9-C346-85B7-6D5023167F24}" dt="2024-04-08T15:42:08.579" v="4443" actId="1076"/>
          <ac:picMkLst>
            <pc:docMk/>
            <pc:sldMk cId="1371821970" sldId="418"/>
            <ac:picMk id="7170" creationId="{998666AD-FFE9-F2DB-E969-AE1FD6CD5FC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16:10.838" v="4553" actId="1076"/>
        <pc:sldMkLst>
          <pc:docMk/>
          <pc:sldMk cId="3555757796" sldId="419"/>
        </pc:sldMkLst>
        <pc:spChg chg="del">
          <ac:chgData name="William Letsou" userId="43478b1b-5e3e-4266-af1d-df0b272e1ab8" providerId="ADAL" clId="{A922D5E6-13D9-C346-85B7-6D5023167F24}" dt="2024-04-08T17:08:14.111" v="4450" actId="478"/>
          <ac:spMkLst>
            <pc:docMk/>
            <pc:sldMk cId="3555757796" sldId="419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A922D5E6-13D9-C346-85B7-6D5023167F24}" dt="2024-04-08T17:15:36.671" v="4543" actId="113"/>
          <ac:spMkLst>
            <pc:docMk/>
            <pc:sldMk cId="3555757796" sldId="419"/>
            <ac:spMk id="8" creationId="{EC8A4D42-E9BA-5A5C-E819-4BB47FB27AC3}"/>
          </ac:spMkLst>
        </pc:spChg>
        <pc:spChg chg="add mod">
          <ac:chgData name="William Letsou" userId="43478b1b-5e3e-4266-af1d-df0b272e1ab8" providerId="ADAL" clId="{A922D5E6-13D9-C346-85B7-6D5023167F24}" dt="2024-04-08T17:16:05.398" v="4551" actId="167"/>
          <ac:spMkLst>
            <pc:docMk/>
            <pc:sldMk cId="3555757796" sldId="419"/>
            <ac:spMk id="9" creationId="{9DBAC30E-640E-9E2C-2855-EDF702193F4E}"/>
          </ac:spMkLst>
        </pc:spChg>
        <pc:picChg chg="add del mod">
          <ac:chgData name="William Letsou" userId="43478b1b-5e3e-4266-af1d-df0b272e1ab8" providerId="ADAL" clId="{A922D5E6-13D9-C346-85B7-6D5023167F24}" dt="2024-04-08T17:08:26.595" v="4457"/>
          <ac:picMkLst>
            <pc:docMk/>
            <pc:sldMk cId="3555757796" sldId="419"/>
            <ac:picMk id="8194" creationId="{0ABDB113-C678-1102-BEA9-796D1707C362}"/>
          </ac:picMkLst>
        </pc:picChg>
        <pc:picChg chg="add del mod">
          <ac:chgData name="William Letsou" userId="43478b1b-5e3e-4266-af1d-df0b272e1ab8" providerId="ADAL" clId="{A922D5E6-13D9-C346-85B7-6D5023167F24}" dt="2024-04-08T17:08:29.798" v="4460"/>
          <ac:picMkLst>
            <pc:docMk/>
            <pc:sldMk cId="3555757796" sldId="419"/>
            <ac:picMk id="8196" creationId="{8EAA4EBB-24D0-D141-E09B-9063D097A5B4}"/>
          </ac:picMkLst>
        </pc:picChg>
        <pc:picChg chg="add del mod">
          <ac:chgData name="William Letsou" userId="43478b1b-5e3e-4266-af1d-df0b272e1ab8" providerId="ADAL" clId="{A922D5E6-13D9-C346-85B7-6D5023167F24}" dt="2024-04-08T17:14:59.302" v="4466" actId="478"/>
          <ac:picMkLst>
            <pc:docMk/>
            <pc:sldMk cId="3555757796" sldId="419"/>
            <ac:picMk id="8198" creationId="{8FAA4933-F04B-AC6F-F21B-A1A07AE0DD62}"/>
          </ac:picMkLst>
        </pc:picChg>
        <pc:picChg chg="add mod">
          <ac:chgData name="William Letsou" userId="43478b1b-5e3e-4266-af1d-df0b272e1ab8" providerId="ADAL" clId="{A922D5E6-13D9-C346-85B7-6D5023167F24}" dt="2024-04-08T17:16:10.838" v="4553" actId="1076"/>
          <ac:picMkLst>
            <pc:docMk/>
            <pc:sldMk cId="3555757796" sldId="419"/>
            <ac:picMk id="8200" creationId="{0A296439-F5EA-FC5A-4EE1-4D8EC0BCDAD8}"/>
          </ac:picMkLst>
        </pc:picChg>
      </pc:sldChg>
      <pc:sldChg chg="addSp modSp add mod">
        <pc:chgData name="William Letsou" userId="43478b1b-5e3e-4266-af1d-df0b272e1ab8" providerId="ADAL" clId="{A922D5E6-13D9-C346-85B7-6D5023167F24}" dt="2024-04-08T17:17:08.666" v="4641" actId="20577"/>
        <pc:sldMkLst>
          <pc:docMk/>
          <pc:sldMk cId="2818040024" sldId="420"/>
        </pc:sldMkLst>
        <pc:spChg chg="add mod">
          <ac:chgData name="William Letsou" userId="43478b1b-5e3e-4266-af1d-df0b272e1ab8" providerId="ADAL" clId="{A922D5E6-13D9-C346-85B7-6D5023167F24}" dt="2024-04-08T17:16:29.300" v="4559" actId="14100"/>
          <ac:spMkLst>
            <pc:docMk/>
            <pc:sldMk cId="2818040024" sldId="420"/>
            <ac:spMk id="4" creationId="{009411EF-FC8B-9CA0-2F1B-8633959AEDFF}"/>
          </ac:spMkLst>
        </pc:spChg>
        <pc:spChg chg="mod">
          <ac:chgData name="William Letsou" userId="43478b1b-5e3e-4266-af1d-df0b272e1ab8" providerId="ADAL" clId="{A922D5E6-13D9-C346-85B7-6D5023167F24}" dt="2024-04-08T17:17:08.666" v="4641" actId="20577"/>
          <ac:spMkLst>
            <pc:docMk/>
            <pc:sldMk cId="2818040024" sldId="420"/>
            <ac:spMk id="8" creationId="{EC8A4D42-E9BA-5A5C-E819-4BB47FB27AC3}"/>
          </ac:spMkLst>
        </pc:spChg>
        <pc:picChg chg="mod">
          <ac:chgData name="William Letsou" userId="43478b1b-5e3e-4266-af1d-df0b272e1ab8" providerId="ADAL" clId="{A922D5E6-13D9-C346-85B7-6D5023167F24}" dt="2024-04-08T17:16:31.494" v="4560" actId="1076"/>
          <ac:picMkLst>
            <pc:docMk/>
            <pc:sldMk cId="2818040024" sldId="420"/>
            <ac:picMk id="8198" creationId="{8FAA4933-F04B-AC6F-F21B-A1A07AE0DD62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24:52.373" v="4744" actId="113"/>
        <pc:sldMkLst>
          <pc:docMk/>
          <pc:sldMk cId="2463148717" sldId="421"/>
        </pc:sldMkLst>
        <pc:spChg chg="mod">
          <ac:chgData name="William Letsou" userId="43478b1b-5e3e-4266-af1d-df0b272e1ab8" providerId="ADAL" clId="{A922D5E6-13D9-C346-85B7-6D5023167F24}" dt="2024-04-08T17:23:30.248" v="4657" actId="14100"/>
          <ac:spMkLst>
            <pc:docMk/>
            <pc:sldMk cId="2463148717" sldId="421"/>
            <ac:spMk id="3" creationId="{7FF1BD76-5FF5-83C8-819D-8E971F7576E3}"/>
          </ac:spMkLst>
        </pc:spChg>
        <pc:spChg chg="mod">
          <ac:chgData name="William Letsou" userId="43478b1b-5e3e-4266-af1d-df0b272e1ab8" providerId="ADAL" clId="{A922D5E6-13D9-C346-85B7-6D5023167F24}" dt="2024-04-08T17:24:52.373" v="4744" actId="113"/>
          <ac:spMkLst>
            <pc:docMk/>
            <pc:sldMk cId="2463148717" sldId="421"/>
            <ac:spMk id="4" creationId="{5FAD0815-D9F8-BB4E-9750-9547086B3A01}"/>
          </ac:spMkLst>
        </pc:spChg>
        <pc:picChg chg="del">
          <ac:chgData name="William Letsou" userId="43478b1b-5e3e-4266-af1d-df0b272e1ab8" providerId="ADAL" clId="{A922D5E6-13D9-C346-85B7-6D5023167F24}" dt="2024-04-08T17:22:41.025" v="4646" actId="478"/>
          <ac:picMkLst>
            <pc:docMk/>
            <pc:sldMk cId="2463148717" sldId="421"/>
            <ac:picMk id="7170" creationId="{998666AD-FFE9-F2DB-E969-AE1FD6CD5FC9}"/>
          </ac:picMkLst>
        </pc:picChg>
        <pc:picChg chg="add del mod">
          <ac:chgData name="William Letsou" userId="43478b1b-5e3e-4266-af1d-df0b272e1ab8" providerId="ADAL" clId="{A922D5E6-13D9-C346-85B7-6D5023167F24}" dt="2024-04-08T17:23:18.937" v="4653" actId="478"/>
          <ac:picMkLst>
            <pc:docMk/>
            <pc:sldMk cId="2463148717" sldId="421"/>
            <ac:picMk id="12290" creationId="{13A06FDB-2B19-CB7D-FF8D-C17EDAB3E101}"/>
          </ac:picMkLst>
        </pc:picChg>
        <pc:picChg chg="add mod">
          <ac:chgData name="William Letsou" userId="43478b1b-5e3e-4266-af1d-df0b272e1ab8" providerId="ADAL" clId="{A922D5E6-13D9-C346-85B7-6D5023167F24}" dt="2024-04-08T17:23:48.705" v="4660" actId="1076"/>
          <ac:picMkLst>
            <pc:docMk/>
            <pc:sldMk cId="2463148717" sldId="421"/>
            <ac:picMk id="12292" creationId="{421AB369-0B44-4AB2-61FE-698E9803D524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28:40.041" v="4763" actId="1076"/>
        <pc:sldMkLst>
          <pc:docMk/>
          <pc:sldMk cId="3952384763" sldId="422"/>
        </pc:sldMkLst>
        <pc:spChg chg="del">
          <ac:chgData name="William Letsou" userId="43478b1b-5e3e-4266-af1d-df0b272e1ab8" providerId="ADAL" clId="{A922D5E6-13D9-C346-85B7-6D5023167F24}" dt="2024-04-08T17:27:47.377" v="4747" actId="478"/>
          <ac:spMkLst>
            <pc:docMk/>
            <pc:sldMk cId="3952384763" sldId="422"/>
            <ac:spMk id="3" creationId="{7FF1BD76-5FF5-83C8-819D-8E971F7576E3}"/>
          </ac:spMkLst>
        </pc:spChg>
        <pc:spChg chg="del">
          <ac:chgData name="William Letsou" userId="43478b1b-5e3e-4266-af1d-df0b272e1ab8" providerId="ADAL" clId="{A922D5E6-13D9-C346-85B7-6D5023167F24}" dt="2024-04-08T17:27:55.708" v="4750" actId="478"/>
          <ac:spMkLst>
            <pc:docMk/>
            <pc:sldMk cId="3952384763" sldId="422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A922D5E6-13D9-C346-85B7-6D5023167F24}" dt="2024-04-08T17:27:58.507" v="4751" actId="478"/>
          <ac:spMkLst>
            <pc:docMk/>
            <pc:sldMk cId="3952384763" sldId="422"/>
            <ac:spMk id="8" creationId="{2A76E66C-2CD6-9649-A281-3663A28171EB}"/>
          </ac:spMkLst>
        </pc:spChg>
        <pc:spChg chg="add mod">
          <ac:chgData name="William Letsou" userId="43478b1b-5e3e-4266-af1d-df0b272e1ab8" providerId="ADAL" clId="{A922D5E6-13D9-C346-85B7-6D5023167F24}" dt="2024-04-08T17:28:40.041" v="4763" actId="1076"/>
          <ac:spMkLst>
            <pc:docMk/>
            <pc:sldMk cId="3952384763" sldId="422"/>
            <ac:spMk id="9" creationId="{DEFB0C7F-68F8-BBBA-10A0-41CF1FDDB489}"/>
          </ac:spMkLst>
        </pc:spChg>
        <pc:picChg chg="del">
          <ac:chgData name="William Letsou" userId="43478b1b-5e3e-4266-af1d-df0b272e1ab8" providerId="ADAL" clId="{A922D5E6-13D9-C346-85B7-6D5023167F24}" dt="2024-04-08T17:27:46.003" v="4746" actId="478"/>
          <ac:picMkLst>
            <pc:docMk/>
            <pc:sldMk cId="3952384763" sldId="422"/>
            <ac:picMk id="12292" creationId="{421AB369-0B44-4AB2-61FE-698E9803D524}"/>
          </ac:picMkLst>
        </pc:picChg>
        <pc:picChg chg="add mod">
          <ac:chgData name="William Letsou" userId="43478b1b-5e3e-4266-af1d-df0b272e1ab8" providerId="ADAL" clId="{A922D5E6-13D9-C346-85B7-6D5023167F24}" dt="2024-04-08T17:28:40.041" v="4763" actId="1076"/>
          <ac:picMkLst>
            <pc:docMk/>
            <pc:sldMk cId="3952384763" sldId="422"/>
            <ac:picMk id="14338" creationId="{0E78318F-371E-620F-6836-9CCFF4483248}"/>
          </ac:picMkLst>
        </pc:picChg>
      </pc:sldChg>
      <pc:sldChg chg="addSp modSp add mod">
        <pc:chgData name="William Letsou" userId="43478b1b-5e3e-4266-af1d-df0b272e1ab8" providerId="ADAL" clId="{A922D5E6-13D9-C346-85B7-6D5023167F24}" dt="2024-04-08T17:31:59.468" v="4816" actId="1076"/>
        <pc:sldMkLst>
          <pc:docMk/>
          <pc:sldMk cId="2161070862" sldId="423"/>
        </pc:sldMkLst>
        <pc:spChg chg="add mod">
          <ac:chgData name="William Letsou" userId="43478b1b-5e3e-4266-af1d-df0b272e1ab8" providerId="ADAL" clId="{A922D5E6-13D9-C346-85B7-6D5023167F24}" dt="2024-04-08T17:31:59.468" v="4816" actId="1076"/>
          <ac:spMkLst>
            <pc:docMk/>
            <pc:sldMk cId="2161070862" sldId="423"/>
            <ac:spMk id="3" creationId="{3A282E94-FB92-285B-FD16-8695489445C7}"/>
          </ac:spMkLst>
        </pc:spChg>
        <pc:spChg chg="add mod">
          <ac:chgData name="William Letsou" userId="43478b1b-5e3e-4266-af1d-df0b272e1ab8" providerId="ADAL" clId="{A922D5E6-13D9-C346-85B7-6D5023167F24}" dt="2024-04-08T17:31:46.293" v="4815" actId="5793"/>
          <ac:spMkLst>
            <pc:docMk/>
            <pc:sldMk cId="2161070862" sldId="423"/>
            <ac:spMk id="4" creationId="{C970FD7D-552A-9C8B-9F1C-F1F5B3BAA727}"/>
          </ac:spMkLst>
        </pc:spChg>
      </pc:sldChg>
      <pc:sldChg chg="modSp add mod">
        <pc:chgData name="William Letsou" userId="43478b1b-5e3e-4266-af1d-df0b272e1ab8" providerId="ADAL" clId="{A922D5E6-13D9-C346-85B7-6D5023167F24}" dt="2024-04-08T17:38:07.919" v="4843" actId="20577"/>
        <pc:sldMkLst>
          <pc:docMk/>
          <pc:sldMk cId="2485022419" sldId="424"/>
        </pc:sldMkLst>
        <pc:spChg chg="mod">
          <ac:chgData name="William Letsou" userId="43478b1b-5e3e-4266-af1d-df0b272e1ab8" providerId="ADAL" clId="{A922D5E6-13D9-C346-85B7-6D5023167F24}" dt="2024-04-08T17:38:07.919" v="4843" actId="20577"/>
          <ac:spMkLst>
            <pc:docMk/>
            <pc:sldMk cId="2485022419" sldId="424"/>
            <ac:spMk id="8" creationId="{0A451BF9-EB56-5540-AE3E-D57281AD048B}"/>
          </ac:spMkLst>
        </pc:spChg>
      </pc:sldChg>
      <pc:sldMasterChg chg="modSp mod addSldLayout delSldLayout modSldLayout">
        <pc:chgData name="William Letsou" userId="43478b1b-5e3e-4266-af1d-df0b272e1ab8" providerId="ADAL" clId="{A922D5E6-13D9-C346-85B7-6D5023167F24}" dt="2024-03-21T17:39:53.638" v="539"/>
        <pc:sldMasterMkLst>
          <pc:docMk/>
          <pc:sldMasterMk cId="505291603" sldId="2147483672"/>
        </pc:sldMasterMkLst>
        <pc:spChg chg="mod">
          <ac:chgData name="William Letsou" userId="43478b1b-5e3e-4266-af1d-df0b272e1ab8" providerId="ADAL" clId="{A922D5E6-13D9-C346-85B7-6D5023167F24}" dt="2024-03-21T14:49:45.036" v="105" actId="2711"/>
          <ac:spMkLst>
            <pc:docMk/>
            <pc:sldMasterMk cId="505291603" sldId="2147483672"/>
            <ac:spMk id="3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4:47:44.543" v="24" actId="255"/>
          <ac:spMkLst>
            <pc:docMk/>
            <pc:sldMasterMk cId="505291603" sldId="2147483672"/>
            <ac:spMk id="4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7:11:41.258" v="132" actId="20577"/>
          <ac:spMkLst>
            <pc:docMk/>
            <pc:sldMasterMk cId="505291603" sldId="2147483672"/>
            <ac:spMk id="5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4:47:50.276" v="25" actId="255"/>
          <ac:spMkLst>
            <pc:docMk/>
            <pc:sldMasterMk cId="505291603" sldId="2147483672"/>
            <ac:spMk id="6" creationId="{00000000-0000-0000-0000-000000000000}"/>
          </ac:spMkLst>
        </pc:spChg>
        <pc:sldLayoutChg chg="addSp delSp modSp mod">
          <pc:chgData name="William Letsou" userId="43478b1b-5e3e-4266-af1d-df0b272e1ab8" providerId="ADAL" clId="{A922D5E6-13D9-C346-85B7-6D5023167F24}" dt="2024-03-21T17:39:53.638" v="539"/>
          <pc:sldLayoutMkLst>
            <pc:docMk/>
            <pc:sldMasterMk cId="505291603" sldId="2147483672"/>
            <pc:sldLayoutMk cId="1221012119" sldId="2147483673"/>
          </pc:sldLayoutMkLst>
          <pc:spChg chg="mod">
            <ac:chgData name="William Letsou" userId="43478b1b-5e3e-4266-af1d-df0b272e1ab8" providerId="ADAL" clId="{A922D5E6-13D9-C346-85B7-6D5023167F24}" dt="2024-03-21T14:47:18.742" v="22" actId="2711"/>
            <ac:spMkLst>
              <pc:docMk/>
              <pc:sldMasterMk cId="505291603" sldId="2147483672"/>
              <pc:sldLayoutMk cId="1221012119" sldId="2147483673"/>
              <ac:spMk id="2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4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5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6" creationId="{00000000-0000-0000-0000-000000000000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7" creationId="{2873AD85-BEE7-A5EB-3055-3847BB917A2D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8" creationId="{128626F2-6303-6396-053E-285BEFA98187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9" creationId="{3409858D-0A47-EF39-3503-D106AEC5AC36}"/>
            </ac:spMkLst>
          </pc:spChg>
        </pc:sldLayoutChg>
        <pc:sldLayoutChg chg="new del mod">
          <pc:chgData name="William Letsou" userId="43478b1b-5e3e-4266-af1d-df0b272e1ab8" providerId="ADAL" clId="{A922D5E6-13D9-C346-85B7-6D5023167F24}" dt="2024-03-21T17:38:20.448" v="531" actId="11236"/>
          <pc:sldLayoutMkLst>
            <pc:docMk/>
            <pc:sldMasterMk cId="505291603" sldId="2147483672"/>
            <pc:sldLayoutMk cId="4015609963" sldId="2147483684"/>
          </pc:sldLayoutMkLst>
        </pc:sldLayoutChg>
      </pc:sldMasterChg>
      <pc:sldMasterChg chg="new del mod addSldLayout delSldLayout">
        <pc:chgData name="William Letsou" userId="43478b1b-5e3e-4266-af1d-df0b272e1ab8" providerId="ADAL" clId="{A922D5E6-13D9-C346-85B7-6D5023167F24}" dt="2024-03-21T17:13:55.875" v="148" actId="6938"/>
        <pc:sldMasterMkLst>
          <pc:docMk/>
          <pc:sldMasterMk cId="1845145439" sldId="2147483684"/>
        </pc:sldMasterMkLst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752356312" sldId="2147483685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2152941613" sldId="2147483686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855771393" sldId="2147483687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335287140" sldId="2147483688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4035493768" sldId="2147483689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835345038" sldId="2147483690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64574725" sldId="2147483691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511637098" sldId="2147483692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2611114842" sldId="2147483693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165150359" sldId="2147483694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605779962" sldId="2147483695"/>
          </pc:sldLayoutMkLst>
        </pc:sldLayoutChg>
      </pc:sldMasterChg>
      <pc:sldMasterChg chg="new del mod addSldLayout delSldLayout">
        <pc:chgData name="William Letsou" userId="43478b1b-5e3e-4266-af1d-df0b272e1ab8" providerId="ADAL" clId="{A922D5E6-13D9-C346-85B7-6D5023167F24}" dt="2024-03-21T17:38:14.715" v="529" actId="2696"/>
        <pc:sldMasterMkLst>
          <pc:docMk/>
          <pc:sldMasterMk cId="1889008007" sldId="2147483684"/>
        </pc:sldMasterMkLst>
        <pc:sldLayoutChg chg="new del replId">
          <pc:chgData name="William Letsou" userId="43478b1b-5e3e-4266-af1d-df0b272e1ab8" providerId="ADAL" clId="{A922D5E6-13D9-C346-85B7-6D5023167F24}" dt="2024-03-21T17:38:14.710" v="518" actId="2696"/>
          <pc:sldLayoutMkLst>
            <pc:docMk/>
            <pc:sldMasterMk cId="1889008007" sldId="2147483684"/>
            <pc:sldLayoutMk cId="283827449" sldId="2147483685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1" v="519" actId="2696"/>
          <pc:sldLayoutMkLst>
            <pc:docMk/>
            <pc:sldMasterMk cId="1889008007" sldId="2147483684"/>
            <pc:sldLayoutMk cId="1087932248" sldId="2147483686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1" v="520" actId="2696"/>
          <pc:sldLayoutMkLst>
            <pc:docMk/>
            <pc:sldMasterMk cId="1889008007" sldId="2147483684"/>
            <pc:sldLayoutMk cId="823573436" sldId="2147483687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1" actId="2696"/>
          <pc:sldLayoutMkLst>
            <pc:docMk/>
            <pc:sldMasterMk cId="1889008007" sldId="2147483684"/>
            <pc:sldLayoutMk cId="3191106344" sldId="2147483688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2" actId="2696"/>
          <pc:sldLayoutMkLst>
            <pc:docMk/>
            <pc:sldMasterMk cId="1889008007" sldId="2147483684"/>
            <pc:sldLayoutMk cId="3577916905" sldId="2147483689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3" actId="2696"/>
          <pc:sldLayoutMkLst>
            <pc:docMk/>
            <pc:sldMasterMk cId="1889008007" sldId="2147483684"/>
            <pc:sldLayoutMk cId="989637661" sldId="2147483690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4" actId="2696"/>
          <pc:sldLayoutMkLst>
            <pc:docMk/>
            <pc:sldMasterMk cId="1889008007" sldId="2147483684"/>
            <pc:sldLayoutMk cId="2042237209" sldId="2147483691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5" actId="2696"/>
          <pc:sldLayoutMkLst>
            <pc:docMk/>
            <pc:sldMasterMk cId="1889008007" sldId="2147483684"/>
            <pc:sldLayoutMk cId="307081604" sldId="2147483692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6" actId="2696"/>
          <pc:sldLayoutMkLst>
            <pc:docMk/>
            <pc:sldMasterMk cId="1889008007" sldId="2147483684"/>
            <pc:sldLayoutMk cId="4216111992" sldId="2147483693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4" v="527" actId="2696"/>
          <pc:sldLayoutMkLst>
            <pc:docMk/>
            <pc:sldMasterMk cId="1889008007" sldId="2147483684"/>
            <pc:sldLayoutMk cId="1108848206" sldId="2147483694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4" v="528" actId="2696"/>
          <pc:sldLayoutMkLst>
            <pc:docMk/>
            <pc:sldMasterMk cId="1889008007" sldId="2147483684"/>
            <pc:sldLayoutMk cId="2923284359" sldId="2147483695"/>
          </pc:sldLayoutMkLst>
        </pc:sldLayoutChg>
      </pc:sldMasterChg>
    </pc:docChg>
  </pc:docChgLst>
  <pc:docChgLst>
    <pc:chgData name="William Letsou" userId="43478b1b-5e3e-4266-af1d-df0b272e1ab8" providerId="ADAL" clId="{8A0367C7-FED6-7044-A111-F4BF54FE6F7B}"/>
    <pc:docChg chg="undo custSel addSld delSld modSld sldOrd">
      <pc:chgData name="William Letsou" userId="43478b1b-5e3e-4266-af1d-df0b272e1ab8" providerId="ADAL" clId="{8A0367C7-FED6-7044-A111-F4BF54FE6F7B}" dt="2023-04-18T21:50:25.633" v="16533" actId="1076"/>
      <pc:docMkLst>
        <pc:docMk/>
      </pc:docMkLst>
      <pc:sldChg chg="modSp mod">
        <pc:chgData name="William Letsou" userId="43478b1b-5e3e-4266-af1d-df0b272e1ab8" providerId="ADAL" clId="{8A0367C7-FED6-7044-A111-F4BF54FE6F7B}" dt="2023-03-14T22:48:24.034" v="3218" actId="20577"/>
        <pc:sldMkLst>
          <pc:docMk/>
          <pc:sldMk cId="319584411" sldId="259"/>
        </pc:sldMkLst>
        <pc:spChg chg="mod">
          <ac:chgData name="William Letsou" userId="43478b1b-5e3e-4266-af1d-df0b272e1ab8" providerId="ADAL" clId="{8A0367C7-FED6-7044-A111-F4BF54FE6F7B}" dt="2023-03-14T22:48:24.034" v="3218" actId="20577"/>
          <ac:spMkLst>
            <pc:docMk/>
            <pc:sldMk cId="319584411" sldId="259"/>
            <ac:spMk id="2" creationId="{3103C1A8-C403-CA48-874B-ADD43777E0A0}"/>
          </ac:spMkLst>
        </pc:spChg>
        <pc:spChg chg="mod">
          <ac:chgData name="William Letsou" userId="43478b1b-5e3e-4266-af1d-df0b272e1ab8" providerId="ADAL" clId="{8A0367C7-FED6-7044-A111-F4BF54FE6F7B}" dt="2023-03-14T22:47:40.579" v="3202" actId="20577"/>
          <ac:spMkLst>
            <pc:docMk/>
            <pc:sldMk cId="319584411" sldId="259"/>
            <ac:spMk id="3" creationId="{FEFAEAFA-1885-6E4A-953B-AADFA4B207A6}"/>
          </ac:spMkLst>
        </pc:spChg>
      </pc:sldChg>
      <pc:sldChg chg="del ord">
        <pc:chgData name="William Letsou" userId="43478b1b-5e3e-4266-af1d-df0b272e1ab8" providerId="ADAL" clId="{8A0367C7-FED6-7044-A111-F4BF54FE6F7B}" dt="2023-04-06T20:39:41.983" v="16071" actId="2696"/>
        <pc:sldMkLst>
          <pc:docMk/>
          <pc:sldMk cId="1985530117" sldId="261"/>
        </pc:sldMkLst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3477228077" sldId="261"/>
        </pc:sldMkLst>
      </pc:sldChg>
      <pc:sldChg chg="modSp">
        <pc:chgData name="William Letsou" userId="43478b1b-5e3e-4266-af1d-df0b272e1ab8" providerId="ADAL" clId="{8A0367C7-FED6-7044-A111-F4BF54FE6F7B}" dt="2023-04-11T17:45:50.139" v="16252" actId="20577"/>
        <pc:sldMkLst>
          <pc:docMk/>
          <pc:sldMk cId="3856590143" sldId="266"/>
        </pc:sldMkLst>
        <pc:spChg chg="mod">
          <ac:chgData name="William Letsou" userId="43478b1b-5e3e-4266-af1d-df0b272e1ab8" providerId="ADAL" clId="{8A0367C7-FED6-7044-A111-F4BF54FE6F7B}" dt="2023-04-11T17:45:50.139" v="16252" actId="20577"/>
          <ac:spMkLst>
            <pc:docMk/>
            <pc:sldMk cId="3856590143" sldId="266"/>
            <ac:spMk id="3" creationId="{DA896FA6-15C1-914F-9E04-4F794D6579D0}"/>
          </ac:spMkLst>
        </pc:spChg>
      </pc:sldChg>
      <pc:sldChg chg="addSp delSp modSp mod">
        <pc:chgData name="William Letsou" userId="43478b1b-5e3e-4266-af1d-df0b272e1ab8" providerId="ADAL" clId="{8A0367C7-FED6-7044-A111-F4BF54FE6F7B}" dt="2023-04-11T17:46:08.001" v="16263" actId="20577"/>
        <pc:sldMkLst>
          <pc:docMk/>
          <pc:sldMk cId="224332036" sldId="267"/>
        </pc:sldMkLst>
        <pc:spChg chg="mod">
          <ac:chgData name="William Letsou" userId="43478b1b-5e3e-4266-af1d-df0b272e1ab8" providerId="ADAL" clId="{8A0367C7-FED6-7044-A111-F4BF54FE6F7B}" dt="2023-04-11T17:46:08.001" v="16263" actId="20577"/>
          <ac:spMkLst>
            <pc:docMk/>
            <pc:sldMk cId="224332036" sldId="267"/>
            <ac:spMk id="3" creationId="{DA896FA6-15C1-914F-9E04-4F794D6579D0}"/>
          </ac:spMkLst>
        </pc:spChg>
        <pc:spChg chg="del">
          <ac:chgData name="William Letsou" userId="43478b1b-5e3e-4266-af1d-df0b272e1ab8" providerId="ADAL" clId="{8A0367C7-FED6-7044-A111-F4BF54FE6F7B}" dt="2023-03-12T19:30:22.358" v="0"/>
          <ac:spMkLst>
            <pc:docMk/>
            <pc:sldMk cId="224332036" sldId="267"/>
            <ac:spMk id="4" creationId="{79EE664A-374D-4B45-87EB-34F03B9AF30B}"/>
          </ac:spMkLst>
        </pc:spChg>
        <pc:spChg chg="add mod">
          <ac:chgData name="William Letsou" userId="43478b1b-5e3e-4266-af1d-df0b272e1ab8" providerId="ADAL" clId="{8A0367C7-FED6-7044-A111-F4BF54FE6F7B}" dt="2023-03-12T19:32:17.708" v="14" actId="20577"/>
          <ac:spMkLst>
            <pc:docMk/>
            <pc:sldMk cId="224332036" sldId="267"/>
            <ac:spMk id="9" creationId="{955622D4-6F5E-B84A-B53E-837026532567}"/>
          </ac:spMkLst>
        </pc:spChg>
        <pc:picChg chg="add mod">
          <ac:chgData name="William Letsou" userId="43478b1b-5e3e-4266-af1d-df0b272e1ab8" providerId="ADAL" clId="{8A0367C7-FED6-7044-A111-F4BF54FE6F7B}" dt="2023-03-12T19:30:40.475" v="3" actId="1076"/>
          <ac:picMkLst>
            <pc:docMk/>
            <pc:sldMk cId="224332036" sldId="267"/>
            <ac:picMk id="7" creationId="{72E2C5C1-4A67-224B-9E14-3DC7A0571BFA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2T20:04:03.597" v="529" actId="113"/>
        <pc:sldMkLst>
          <pc:docMk/>
          <pc:sldMk cId="1018756394" sldId="268"/>
        </pc:sldMkLst>
        <pc:spChg chg="del mod ord">
          <ac:chgData name="William Letsou" userId="43478b1b-5e3e-4266-af1d-df0b272e1ab8" providerId="ADAL" clId="{8A0367C7-FED6-7044-A111-F4BF54FE6F7B}" dt="2023-03-12T19:49:31.252" v="16" actId="700"/>
          <ac:spMkLst>
            <pc:docMk/>
            <pc:sldMk cId="1018756394" sldId="268"/>
            <ac:spMk id="2" creationId="{3EA2DC93-FA4E-E742-8973-6476267C26FC}"/>
          </ac:spMkLst>
        </pc:spChg>
        <pc:spChg chg="del mod ord">
          <ac:chgData name="William Letsou" userId="43478b1b-5e3e-4266-af1d-df0b272e1ab8" providerId="ADAL" clId="{8A0367C7-FED6-7044-A111-F4BF54FE6F7B}" dt="2023-03-12T19:49:31.252" v="16" actId="700"/>
          <ac:spMkLst>
            <pc:docMk/>
            <pc:sldMk cId="1018756394" sldId="268"/>
            <ac:spMk id="3" creationId="{B2B90CFA-AD0A-944F-AFBA-A9AE866EBE28}"/>
          </ac:spMkLst>
        </pc:spChg>
        <pc:spChg chg="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4" creationId="{E1F600F6-F14E-AF4A-B2E0-357245107E2C}"/>
          </ac:spMkLst>
        </pc:spChg>
        <pc:spChg chg="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5" creationId="{8C09E08E-2221-2541-BDEA-D3A4846FA298}"/>
          </ac:spMkLst>
        </pc:spChg>
        <pc:spChg chg="add del 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6" creationId="{A3EA135F-237F-3943-A11A-559457E0C0E2}"/>
          </ac:spMkLst>
        </pc:spChg>
        <pc:spChg chg="add del 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7" creationId="{9E3CDBD2-0DEC-7E4F-9CF9-EE043536E85F}"/>
          </ac:spMkLst>
        </pc:spChg>
        <pc:spChg chg="add mod ord">
          <ac:chgData name="William Letsou" userId="43478b1b-5e3e-4266-af1d-df0b272e1ab8" providerId="ADAL" clId="{8A0367C7-FED6-7044-A111-F4BF54FE6F7B}" dt="2023-03-12T19:50:15.243" v="50" actId="20577"/>
          <ac:spMkLst>
            <pc:docMk/>
            <pc:sldMk cId="1018756394" sldId="268"/>
            <ac:spMk id="8" creationId="{F5C20CD9-4F2A-6541-8E9C-2154F47CFD11}"/>
          </ac:spMkLst>
        </pc:spChg>
        <pc:spChg chg="add mod ord">
          <ac:chgData name="William Letsou" userId="43478b1b-5e3e-4266-af1d-df0b272e1ab8" providerId="ADAL" clId="{8A0367C7-FED6-7044-A111-F4BF54FE6F7B}" dt="2023-03-12T20:04:03.597" v="529" actId="113"/>
          <ac:spMkLst>
            <pc:docMk/>
            <pc:sldMk cId="1018756394" sldId="268"/>
            <ac:spMk id="9" creationId="{F188108A-A557-0C4E-8E8D-CA7A7AAD0D8E}"/>
          </ac:spMkLst>
        </pc:spChg>
        <pc:spChg chg="add del mod ord">
          <ac:chgData name="William Letsou" userId="43478b1b-5e3e-4266-af1d-df0b272e1ab8" providerId="ADAL" clId="{8A0367C7-FED6-7044-A111-F4BF54FE6F7B}" dt="2023-03-12T19:51:48.655" v="51"/>
          <ac:spMkLst>
            <pc:docMk/>
            <pc:sldMk cId="1018756394" sldId="268"/>
            <ac:spMk id="10" creationId="{48239E1B-088E-2A42-B224-963298EBF7C4}"/>
          </ac:spMkLst>
        </pc:spChg>
        <pc:spChg chg="add del mod">
          <ac:chgData name="William Letsou" userId="43478b1b-5e3e-4266-af1d-df0b272e1ab8" providerId="ADAL" clId="{8A0367C7-FED6-7044-A111-F4BF54FE6F7B}" dt="2023-03-12T19:53:16.409" v="59"/>
          <ac:spMkLst>
            <pc:docMk/>
            <pc:sldMk cId="1018756394" sldId="268"/>
            <ac:spMk id="11" creationId="{DD7D6D08-93C0-864D-A318-B6507FB153B9}"/>
          </ac:spMkLst>
        </pc:spChg>
        <pc:picChg chg="add del mod">
          <ac:chgData name="William Letsou" userId="43478b1b-5e3e-4266-af1d-df0b272e1ab8" providerId="ADAL" clId="{8A0367C7-FED6-7044-A111-F4BF54FE6F7B}" dt="2023-03-12T19:51:57.817" v="56" actId="478"/>
          <ac:picMkLst>
            <pc:docMk/>
            <pc:sldMk cId="1018756394" sldId="268"/>
            <ac:picMk id="1026" creationId="{3C934C4B-0219-0B4B-AB2A-A4DCEE068868}"/>
          </ac:picMkLst>
        </pc:picChg>
        <pc:picChg chg="add del mod">
          <ac:chgData name="William Letsou" userId="43478b1b-5e3e-4266-af1d-df0b272e1ab8" providerId="ADAL" clId="{8A0367C7-FED6-7044-A111-F4BF54FE6F7B}" dt="2023-03-12T19:52:30.144" v="58"/>
          <ac:picMkLst>
            <pc:docMk/>
            <pc:sldMk cId="1018756394" sldId="268"/>
            <ac:picMk id="1028" creationId="{B0003EE1-8A5E-F14A-A735-34A2B89FFF83}"/>
          </ac:picMkLst>
        </pc:picChg>
        <pc:picChg chg="add mod">
          <ac:chgData name="William Letsou" userId="43478b1b-5e3e-4266-af1d-df0b272e1ab8" providerId="ADAL" clId="{8A0367C7-FED6-7044-A111-F4BF54FE6F7B}" dt="2023-03-12T19:53:16.409" v="59"/>
          <ac:picMkLst>
            <pc:docMk/>
            <pc:sldMk cId="1018756394" sldId="268"/>
            <ac:picMk id="1030" creationId="{9742DB2C-75A0-F144-83DF-4CAD29DA340F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12T20:56:30.084" v="1227" actId="20577"/>
        <pc:sldMkLst>
          <pc:docMk/>
          <pc:sldMk cId="4010250640" sldId="269"/>
        </pc:sldMkLst>
        <pc:spChg chg="mod">
          <ac:chgData name="William Letsou" userId="43478b1b-5e3e-4266-af1d-df0b272e1ab8" providerId="ADAL" clId="{8A0367C7-FED6-7044-A111-F4BF54FE6F7B}" dt="2023-03-12T20:04:45.519" v="562" actId="20577"/>
          <ac:spMkLst>
            <pc:docMk/>
            <pc:sldMk cId="4010250640" sldId="269"/>
            <ac:spMk id="2" creationId="{D7221F54-9811-1F41-8C90-D7DF533F1145}"/>
          </ac:spMkLst>
        </pc:spChg>
        <pc:spChg chg="mod">
          <ac:chgData name="William Letsou" userId="43478b1b-5e3e-4266-af1d-df0b272e1ab8" providerId="ADAL" clId="{8A0367C7-FED6-7044-A111-F4BF54FE6F7B}" dt="2023-03-12T20:56:30.084" v="1227" actId="20577"/>
          <ac:spMkLst>
            <pc:docMk/>
            <pc:sldMk cId="4010250640" sldId="269"/>
            <ac:spMk id="3" creationId="{92190D5D-6705-F447-8481-7E74E4AB229E}"/>
          </ac:spMkLst>
        </pc:spChg>
        <pc:spChg chg="del">
          <ac:chgData name="William Letsou" userId="43478b1b-5e3e-4266-af1d-df0b272e1ab8" providerId="ADAL" clId="{8A0367C7-FED6-7044-A111-F4BF54FE6F7B}" dt="2023-03-12T20:23:26.447" v="620"/>
          <ac:spMkLst>
            <pc:docMk/>
            <pc:sldMk cId="4010250640" sldId="269"/>
            <ac:spMk id="4" creationId="{8ED32228-408D-7A44-8D80-FC0F5F6C646E}"/>
          </ac:spMkLst>
        </pc:spChg>
        <pc:spChg chg="add mod">
          <ac:chgData name="William Letsou" userId="43478b1b-5e3e-4266-af1d-df0b272e1ab8" providerId="ADAL" clId="{8A0367C7-FED6-7044-A111-F4BF54FE6F7B}" dt="2023-03-12T20:25:45.812" v="643" actId="1076"/>
          <ac:spMkLst>
            <pc:docMk/>
            <pc:sldMk cId="4010250640" sldId="269"/>
            <ac:spMk id="10" creationId="{53E1631E-1667-734D-8BAF-967DFD0F4259}"/>
          </ac:spMkLst>
        </pc:spChg>
        <pc:picChg chg="add del mod">
          <ac:chgData name="William Letsou" userId="43478b1b-5e3e-4266-af1d-df0b272e1ab8" providerId="ADAL" clId="{8A0367C7-FED6-7044-A111-F4BF54FE6F7B}" dt="2023-03-12T20:25:05.346" v="637" actId="478"/>
          <ac:picMkLst>
            <pc:docMk/>
            <pc:sldMk cId="4010250640" sldId="269"/>
            <ac:picMk id="8" creationId="{A155527E-74B3-F34F-A0EA-79D03306D08E}"/>
          </ac:picMkLst>
        </pc:picChg>
        <pc:picChg chg="add mod">
          <ac:chgData name="William Letsou" userId="43478b1b-5e3e-4266-af1d-df0b272e1ab8" providerId="ADAL" clId="{8A0367C7-FED6-7044-A111-F4BF54FE6F7B}" dt="2023-03-12T20:24:36.835" v="630" actId="1076"/>
          <ac:picMkLst>
            <pc:docMk/>
            <pc:sldMk cId="4010250640" sldId="269"/>
            <ac:picMk id="2050" creationId="{9D85820A-95EF-BE4A-BED3-4C1331DF6E8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2T20:29:15.044" v="847" actId="113"/>
        <pc:sldMkLst>
          <pc:docMk/>
          <pc:sldMk cId="2313387689" sldId="270"/>
        </pc:sldMkLst>
        <pc:spChg chg="mod">
          <ac:chgData name="William Letsou" userId="43478b1b-5e3e-4266-af1d-df0b272e1ab8" providerId="ADAL" clId="{8A0367C7-FED6-7044-A111-F4BF54FE6F7B}" dt="2023-03-12T20:26:04.523" v="668" actId="20577"/>
          <ac:spMkLst>
            <pc:docMk/>
            <pc:sldMk cId="2313387689" sldId="270"/>
            <ac:spMk id="2" creationId="{D7221F54-9811-1F41-8C90-D7DF533F1145}"/>
          </ac:spMkLst>
        </pc:spChg>
        <pc:spChg chg="mod">
          <ac:chgData name="William Letsou" userId="43478b1b-5e3e-4266-af1d-df0b272e1ab8" providerId="ADAL" clId="{8A0367C7-FED6-7044-A111-F4BF54FE6F7B}" dt="2023-03-12T20:29:15.044" v="847" actId="113"/>
          <ac:spMkLst>
            <pc:docMk/>
            <pc:sldMk cId="2313387689" sldId="270"/>
            <ac:spMk id="3" creationId="{92190D5D-6705-F447-8481-7E74E4AB229E}"/>
          </ac:spMkLst>
        </pc:spChg>
        <pc:spChg chg="add del mod">
          <ac:chgData name="William Letsou" userId="43478b1b-5e3e-4266-af1d-df0b272e1ab8" providerId="ADAL" clId="{8A0367C7-FED6-7044-A111-F4BF54FE6F7B}" dt="2023-03-12T20:24:58.358" v="636" actId="478"/>
          <ac:spMkLst>
            <pc:docMk/>
            <pc:sldMk cId="2313387689" sldId="270"/>
            <ac:spMk id="4" creationId="{C4076CB0-C4C4-CC4B-8874-96BC3326D42E}"/>
          </ac:spMkLst>
        </pc:spChg>
        <pc:spChg chg="add mod">
          <ac:chgData name="William Letsou" userId="43478b1b-5e3e-4266-af1d-df0b272e1ab8" providerId="ADAL" clId="{8A0367C7-FED6-7044-A111-F4BF54FE6F7B}" dt="2023-03-12T20:25:50.870" v="644"/>
          <ac:spMkLst>
            <pc:docMk/>
            <pc:sldMk cId="2313387689" sldId="270"/>
            <ac:spMk id="9" creationId="{6C4B6ABE-D34E-C14C-8D65-93890A6A4B3B}"/>
          </ac:spMkLst>
        </pc:spChg>
        <pc:picChg chg="mod">
          <ac:chgData name="William Letsou" userId="43478b1b-5e3e-4266-af1d-df0b272e1ab8" providerId="ADAL" clId="{8A0367C7-FED6-7044-A111-F4BF54FE6F7B}" dt="2023-03-12T20:24:54.329" v="634" actId="171"/>
          <ac:picMkLst>
            <pc:docMk/>
            <pc:sldMk cId="2313387689" sldId="270"/>
            <ac:picMk id="8" creationId="{A155527E-74B3-F34F-A0EA-79D03306D08E}"/>
          </ac:picMkLst>
        </pc:picChg>
        <pc:picChg chg="del">
          <ac:chgData name="William Letsou" userId="43478b1b-5e3e-4266-af1d-df0b272e1ab8" providerId="ADAL" clId="{8A0367C7-FED6-7044-A111-F4BF54FE6F7B}" dt="2023-03-12T20:24:55.863" v="635" actId="478"/>
          <ac:picMkLst>
            <pc:docMk/>
            <pc:sldMk cId="2313387689" sldId="270"/>
            <ac:picMk id="2050" creationId="{9D85820A-95EF-BE4A-BED3-4C1331DF6E8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2T20:55:37.786" v="1221" actId="20577"/>
        <pc:sldMkLst>
          <pc:docMk/>
          <pc:sldMk cId="1207769069" sldId="271"/>
        </pc:sldMkLst>
        <pc:spChg chg="add del mod">
          <ac:chgData name="William Letsou" userId="43478b1b-5e3e-4266-af1d-df0b272e1ab8" providerId="ADAL" clId="{8A0367C7-FED6-7044-A111-F4BF54FE6F7B}" dt="2023-03-12T20:34:52.375" v="869"/>
          <ac:spMkLst>
            <pc:docMk/>
            <pc:sldMk cId="1207769069" sldId="271"/>
            <ac:spMk id="2" creationId="{E5B4C4BE-448D-484D-AE4B-BBA068C00045}"/>
          </ac:spMkLst>
        </pc:spChg>
        <pc:spChg chg="add del mod">
          <ac:chgData name="William Letsou" userId="43478b1b-5e3e-4266-af1d-df0b272e1ab8" providerId="ADAL" clId="{8A0367C7-FED6-7044-A111-F4BF54FE6F7B}" dt="2023-03-12T20:48:47.513" v="970" actId="478"/>
          <ac:spMkLst>
            <pc:docMk/>
            <pc:sldMk cId="1207769069" sldId="271"/>
            <ac:spMk id="3" creationId="{D94CD9BD-ADF8-194A-86D0-16B165C9EE30}"/>
          </ac:spMkLst>
        </pc:spChg>
        <pc:spChg chg="mod">
          <ac:chgData name="William Letsou" userId="43478b1b-5e3e-4266-af1d-df0b272e1ab8" providerId="ADAL" clId="{8A0367C7-FED6-7044-A111-F4BF54FE6F7B}" dt="2023-03-12T20:34:39.486" v="867" actId="20577"/>
          <ac:spMkLst>
            <pc:docMk/>
            <pc:sldMk cId="1207769069" sldId="271"/>
            <ac:spMk id="8" creationId="{F5C20CD9-4F2A-6541-8E9C-2154F47CFD11}"/>
          </ac:spMkLst>
        </pc:spChg>
        <pc:spChg chg="mod">
          <ac:chgData name="William Letsou" userId="43478b1b-5e3e-4266-af1d-df0b272e1ab8" providerId="ADAL" clId="{8A0367C7-FED6-7044-A111-F4BF54FE6F7B}" dt="2023-03-12T20:55:37.786" v="1221" actId="20577"/>
          <ac:spMkLst>
            <pc:docMk/>
            <pc:sldMk cId="1207769069" sldId="271"/>
            <ac:spMk id="9" creationId="{F188108A-A557-0C4E-8E8D-CA7A7AAD0D8E}"/>
          </ac:spMkLst>
        </pc:spChg>
        <pc:picChg chg="del">
          <ac:chgData name="William Letsou" userId="43478b1b-5e3e-4266-af1d-df0b272e1ab8" providerId="ADAL" clId="{8A0367C7-FED6-7044-A111-F4BF54FE6F7B}" dt="2023-03-12T20:34:43.144" v="868" actId="478"/>
          <ac:picMkLst>
            <pc:docMk/>
            <pc:sldMk cId="1207769069" sldId="271"/>
            <ac:picMk id="1030" creationId="{9742DB2C-75A0-F144-83DF-4CAD29DA340F}"/>
          </ac:picMkLst>
        </pc:picChg>
        <pc:picChg chg="add del mod">
          <ac:chgData name="William Letsou" userId="43478b1b-5e3e-4266-af1d-df0b272e1ab8" providerId="ADAL" clId="{8A0367C7-FED6-7044-A111-F4BF54FE6F7B}" dt="2023-03-12T20:53:14.576" v="1052" actId="1076"/>
          <ac:picMkLst>
            <pc:docMk/>
            <pc:sldMk cId="1207769069" sldId="271"/>
            <ac:picMk id="6146" creationId="{DD5167C2-8154-4349-9687-CF221963C2CA}"/>
          </ac:picMkLst>
        </pc:picChg>
        <pc:picChg chg="add del mod">
          <ac:chgData name="William Letsou" userId="43478b1b-5e3e-4266-af1d-df0b272e1ab8" providerId="ADAL" clId="{8A0367C7-FED6-7044-A111-F4BF54FE6F7B}" dt="2023-03-12T20:36:56.592" v="957" actId="478"/>
          <ac:picMkLst>
            <pc:docMk/>
            <pc:sldMk cId="1207769069" sldId="271"/>
            <ac:picMk id="6148" creationId="{33E8487B-2329-744F-9F2B-851335C261AD}"/>
          </ac:picMkLst>
        </pc:picChg>
        <pc:picChg chg="add del mod">
          <ac:chgData name="William Letsou" userId="43478b1b-5e3e-4266-af1d-df0b272e1ab8" providerId="ADAL" clId="{8A0367C7-FED6-7044-A111-F4BF54FE6F7B}" dt="2023-03-12T20:37:02.244" v="961" actId="478"/>
          <ac:picMkLst>
            <pc:docMk/>
            <pc:sldMk cId="1207769069" sldId="271"/>
            <ac:picMk id="6150" creationId="{BA0140C3-39CB-814A-BFA6-A8DF2BDCB390}"/>
          </ac:picMkLst>
        </pc:picChg>
        <pc:picChg chg="add del mod">
          <ac:chgData name="William Letsou" userId="43478b1b-5e3e-4266-af1d-df0b272e1ab8" providerId="ADAL" clId="{8A0367C7-FED6-7044-A111-F4BF54FE6F7B}" dt="2023-03-12T20:50:34.262" v="983" actId="478"/>
          <ac:picMkLst>
            <pc:docMk/>
            <pc:sldMk cId="1207769069" sldId="271"/>
            <ac:picMk id="6152" creationId="{8BB24A65-6956-BF4B-8445-D74496E5345C}"/>
          </ac:picMkLst>
        </pc:picChg>
        <pc:picChg chg="add del mod">
          <ac:chgData name="William Letsou" userId="43478b1b-5e3e-4266-af1d-df0b272e1ab8" providerId="ADAL" clId="{8A0367C7-FED6-7044-A111-F4BF54FE6F7B}" dt="2023-03-12T20:48:49.542" v="972" actId="478"/>
          <ac:picMkLst>
            <pc:docMk/>
            <pc:sldMk cId="1207769069" sldId="271"/>
            <ac:picMk id="6154" creationId="{54C4424E-9EB6-3046-A432-87D9B5C7A9C1}"/>
          </ac:picMkLst>
        </pc:picChg>
        <pc:picChg chg="add del mod">
          <ac:chgData name="William Letsou" userId="43478b1b-5e3e-4266-af1d-df0b272e1ab8" providerId="ADAL" clId="{8A0367C7-FED6-7044-A111-F4BF54FE6F7B}" dt="2023-03-12T20:50:20.821" v="978" actId="478"/>
          <ac:picMkLst>
            <pc:docMk/>
            <pc:sldMk cId="1207769069" sldId="271"/>
            <ac:picMk id="6156" creationId="{B13C38ED-3401-3C48-BFB6-BB424E9C8202}"/>
          </ac:picMkLst>
        </pc:picChg>
        <pc:picChg chg="add mod">
          <ac:chgData name="William Letsou" userId="43478b1b-5e3e-4266-af1d-df0b272e1ab8" providerId="ADAL" clId="{8A0367C7-FED6-7044-A111-F4BF54FE6F7B}" dt="2023-03-12T20:53:00.143" v="1051" actId="14100"/>
          <ac:picMkLst>
            <pc:docMk/>
            <pc:sldMk cId="1207769069" sldId="271"/>
            <ac:picMk id="6158" creationId="{8FDA5CC6-0EDC-7442-ADA0-C81EBFF49494}"/>
          </ac:picMkLst>
        </pc:picChg>
      </pc:sldChg>
      <pc:sldChg chg="addSp delSp modSp new mod ord chgLayout">
        <pc:chgData name="William Letsou" userId="43478b1b-5e3e-4266-af1d-df0b272e1ab8" providerId="ADAL" clId="{8A0367C7-FED6-7044-A111-F4BF54FE6F7B}" dt="2023-04-06T20:08:44.944" v="15480" actId="20577"/>
        <pc:sldMkLst>
          <pc:docMk/>
          <pc:sldMk cId="2590953894" sldId="272"/>
        </pc:sldMkLst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2" creationId="{5BA4E29B-3095-ED47-B5D2-641361F9A37C}"/>
          </ac:spMkLst>
        </pc:spChg>
        <pc:spChg chg="del mod">
          <ac:chgData name="William Letsou" userId="43478b1b-5e3e-4266-af1d-df0b272e1ab8" providerId="ADAL" clId="{8A0367C7-FED6-7044-A111-F4BF54FE6F7B}" dt="2023-03-12T21:01:07.856" v="1270" actId="478"/>
          <ac:spMkLst>
            <pc:docMk/>
            <pc:sldMk cId="2590953894" sldId="272"/>
            <ac:spMk id="3" creationId="{0CB2F2F4-CD0D-EF49-A264-49D2348B303E}"/>
          </ac:spMkLst>
        </pc:spChg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4" creationId="{14466BB3-C6A1-C241-8CAB-F96D2B66598A}"/>
          </ac:spMkLst>
        </pc:spChg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5" creationId="{47A95C78-545E-764A-95BD-5CA51B570276}"/>
          </ac:spMkLst>
        </pc:spChg>
        <pc:spChg chg="add mod ord">
          <ac:chgData name="William Letsou" userId="43478b1b-5e3e-4266-af1d-df0b272e1ab8" providerId="ADAL" clId="{8A0367C7-FED6-7044-A111-F4BF54FE6F7B}" dt="2023-04-06T20:08:44.944" v="15480" actId="20577"/>
          <ac:spMkLst>
            <pc:docMk/>
            <pc:sldMk cId="2590953894" sldId="272"/>
            <ac:spMk id="7" creationId="{E64F4FD8-A5BA-164F-B585-CB8DB1E9209C}"/>
          </ac:spMkLst>
        </pc:spChg>
        <pc:picChg chg="add mod">
          <ac:chgData name="William Letsou" userId="43478b1b-5e3e-4266-af1d-df0b272e1ab8" providerId="ADAL" clId="{8A0367C7-FED6-7044-A111-F4BF54FE6F7B}" dt="2023-03-12T22:21:31.065" v="2093" actId="207"/>
          <ac:picMkLst>
            <pc:docMk/>
            <pc:sldMk cId="2590953894" sldId="272"/>
            <ac:picMk id="6" creationId="{75850048-907D-F241-8E41-F2CF505927A8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69" creationId="{6E172400-8424-BA41-B57E-21047752672F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0" creationId="{1FF4CCB3-5675-A441-823E-B958CF5BA351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1" creationId="{CCAA6536-54FE-6945-8842-4E9FAF05FCDD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2" creationId="{115215F0-01C7-8E4C-BBDE-64C0C3F447BE}"/>
          </ac:picMkLst>
        </pc:picChg>
      </pc:sldChg>
      <pc:sldChg chg="addSp delSp modSp add mod ord setBg">
        <pc:chgData name="William Letsou" userId="43478b1b-5e3e-4266-af1d-df0b272e1ab8" providerId="ADAL" clId="{8A0367C7-FED6-7044-A111-F4BF54FE6F7B}" dt="2023-04-06T20:09:50.619" v="15491" actId="20577"/>
        <pc:sldMkLst>
          <pc:docMk/>
          <pc:sldMk cId="2845615781" sldId="273"/>
        </pc:sldMkLst>
        <pc:spChg chg="mod">
          <ac:chgData name="William Letsou" userId="43478b1b-5e3e-4266-af1d-df0b272e1ab8" providerId="ADAL" clId="{8A0367C7-FED6-7044-A111-F4BF54FE6F7B}" dt="2023-03-12T21:41:31.977" v="1606" actId="20577"/>
          <ac:spMkLst>
            <pc:docMk/>
            <pc:sldMk cId="2845615781" sldId="273"/>
            <ac:spMk id="2" creationId="{5BA4E29B-3095-ED47-B5D2-641361F9A37C}"/>
          </ac:spMkLst>
        </pc:spChg>
        <pc:spChg chg="add del">
          <ac:chgData name="William Letsou" userId="43478b1b-5e3e-4266-af1d-df0b272e1ab8" providerId="ADAL" clId="{8A0367C7-FED6-7044-A111-F4BF54FE6F7B}" dt="2023-03-12T21:38:48.063" v="1441" actId="478"/>
          <ac:spMkLst>
            <pc:docMk/>
            <pc:sldMk cId="2845615781" sldId="273"/>
            <ac:spMk id="3" creationId="{E76D66D8-1350-5746-B1EE-FB89EA724DCB}"/>
          </ac:spMkLst>
        </pc:spChg>
        <pc:spChg chg="mod">
          <ac:chgData name="William Letsou" userId="43478b1b-5e3e-4266-af1d-df0b272e1ab8" providerId="ADAL" clId="{8A0367C7-FED6-7044-A111-F4BF54FE6F7B}" dt="2023-04-06T20:08:57.470" v="15484" actId="20577"/>
          <ac:spMkLst>
            <pc:docMk/>
            <pc:sldMk cId="2845615781" sldId="273"/>
            <ac:spMk id="7" creationId="{E64F4FD8-A5BA-164F-B585-CB8DB1E9209C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8" creationId="{4E69CB20-B6E3-6C41-8499-A9C561AA09F1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10" creationId="{98AF5E6D-2FAE-CF43-A07D-14022F8C5F49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11" creationId="{C367E8FE-32CB-C440-8E7B-F59297806A4D}"/>
          </ac:spMkLst>
        </pc:spChg>
        <pc:spChg chg="add mod">
          <ac:chgData name="William Letsou" userId="43478b1b-5e3e-4266-af1d-df0b272e1ab8" providerId="ADAL" clId="{8A0367C7-FED6-7044-A111-F4BF54FE6F7B}" dt="2023-04-06T20:09:50.619" v="15491" actId="20577"/>
          <ac:spMkLst>
            <pc:docMk/>
            <pc:sldMk cId="2845615781" sldId="273"/>
            <ac:spMk id="12" creationId="{0FA62669-4AE4-5D4B-BF82-52C9F6A836AE}"/>
          </ac:spMkLst>
        </pc:spChg>
        <pc:picChg chg="del">
          <ac:chgData name="William Letsou" userId="43478b1b-5e3e-4266-af1d-df0b272e1ab8" providerId="ADAL" clId="{8A0367C7-FED6-7044-A111-F4BF54FE6F7B}" dt="2023-03-12T21:37:39.236" v="1439" actId="478"/>
          <ac:picMkLst>
            <pc:docMk/>
            <pc:sldMk cId="2845615781" sldId="273"/>
            <ac:picMk id="6" creationId="{75850048-907D-F241-8E41-F2CF505927A8}"/>
          </ac:picMkLst>
        </pc:picChg>
        <pc:picChg chg="add del mod">
          <ac:chgData name="William Letsou" userId="43478b1b-5e3e-4266-af1d-df0b272e1ab8" providerId="ADAL" clId="{8A0367C7-FED6-7044-A111-F4BF54FE6F7B}" dt="2023-04-06T20:08:03.966" v="15461" actId="478"/>
          <ac:picMkLst>
            <pc:docMk/>
            <pc:sldMk cId="2845615781" sldId="273"/>
            <ac:picMk id="1026" creationId="{2C420F1B-48EA-3D43-ACBA-F437E76100E6}"/>
          </ac:picMkLst>
        </pc:picChg>
        <pc:picChg chg="add mod">
          <ac:chgData name="William Letsou" userId="43478b1b-5e3e-4266-af1d-df0b272e1ab8" providerId="ADAL" clId="{8A0367C7-FED6-7044-A111-F4BF54FE6F7B}" dt="2023-04-06T20:08:21.149" v="15466" actId="1076"/>
          <ac:picMkLst>
            <pc:docMk/>
            <pc:sldMk cId="2845615781" sldId="273"/>
            <ac:picMk id="1028" creationId="{B50E4403-70B7-EC4E-B89C-701E036A23F7}"/>
          </ac:picMkLst>
        </pc:picChg>
        <pc:picChg chg="add del mod">
          <ac:chgData name="William Letsou" userId="43478b1b-5e3e-4266-af1d-df0b272e1ab8" providerId="ADAL" clId="{8A0367C7-FED6-7044-A111-F4BF54FE6F7B}" dt="2023-04-06T19:51:47.098" v="15457" actId="478"/>
          <ac:picMkLst>
            <pc:docMk/>
            <pc:sldMk cId="2845615781" sldId="273"/>
            <ac:picMk id="9220" creationId="{7284A791-1D52-4143-835F-D8D7FF22C5DA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2T22:34:44.390" v="2347" actId="20577"/>
        <pc:sldMkLst>
          <pc:docMk/>
          <pc:sldMk cId="2968351286" sldId="274"/>
        </pc:sldMkLst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2" creationId="{0935C8D2-4CD7-2F43-B563-E7E78EA05A90}"/>
          </ac:spMkLst>
        </pc:spChg>
        <pc:spChg chg="mod ord">
          <ac:chgData name="William Letsou" userId="43478b1b-5e3e-4266-af1d-df0b272e1ab8" providerId="ADAL" clId="{8A0367C7-FED6-7044-A111-F4BF54FE6F7B}" dt="2023-03-12T22:34:44.390" v="2347" actId="20577"/>
          <ac:spMkLst>
            <pc:docMk/>
            <pc:sldMk cId="2968351286" sldId="274"/>
            <ac:spMk id="3" creationId="{EE984C6C-E670-A34A-980D-3338D0F0AC25}"/>
          </ac:spMkLst>
        </pc:spChg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4" creationId="{F7B76BBB-BC05-6D46-A775-3E2D3E2105B8}"/>
          </ac:spMkLst>
        </pc:spChg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5" creationId="{DBC329F1-3E1D-8A41-8EE2-0F6F1455E015}"/>
          </ac:spMkLst>
        </pc:spChg>
        <pc:spChg chg="add del mod ord">
          <ac:chgData name="William Letsou" userId="43478b1b-5e3e-4266-af1d-df0b272e1ab8" providerId="ADAL" clId="{8A0367C7-FED6-7044-A111-F4BF54FE6F7B}" dt="2023-03-12T22:20:27.570" v="2080"/>
          <ac:spMkLst>
            <pc:docMk/>
            <pc:sldMk cId="2968351286" sldId="274"/>
            <ac:spMk id="6" creationId="{D8DC1CFD-EA2D-8A43-822C-15B95A49DA02}"/>
          </ac:spMkLst>
        </pc:spChg>
        <pc:spChg chg="add mod">
          <ac:chgData name="William Letsou" userId="43478b1b-5e3e-4266-af1d-df0b272e1ab8" providerId="ADAL" clId="{8A0367C7-FED6-7044-A111-F4BF54FE6F7B}" dt="2023-03-12T22:22:12.615" v="2099" actId="1076"/>
          <ac:spMkLst>
            <pc:docMk/>
            <pc:sldMk cId="2968351286" sldId="274"/>
            <ac:spMk id="9" creationId="{DB4B9292-CFFE-3745-838C-7A5EE0773035}"/>
          </ac:spMkLst>
        </pc:spChg>
        <pc:picChg chg="add mod">
          <ac:chgData name="William Letsou" userId="43478b1b-5e3e-4266-af1d-df0b272e1ab8" providerId="ADAL" clId="{8A0367C7-FED6-7044-A111-F4BF54FE6F7B}" dt="2023-03-12T22:21:21.193" v="2092" actId="207"/>
          <ac:picMkLst>
            <pc:docMk/>
            <pc:sldMk cId="2968351286" sldId="274"/>
            <ac:picMk id="7" creationId="{B320E48C-F0C2-3C40-9C5F-2920AC60BE21}"/>
          </ac:picMkLst>
        </pc:picChg>
      </pc:sldChg>
      <pc:sldChg chg="addSp modSp add mod">
        <pc:chgData name="William Letsou" userId="43478b1b-5e3e-4266-af1d-df0b272e1ab8" providerId="ADAL" clId="{8A0367C7-FED6-7044-A111-F4BF54FE6F7B}" dt="2023-03-12T22:29:37.289" v="2313" actId="20577"/>
        <pc:sldMkLst>
          <pc:docMk/>
          <pc:sldMk cId="4275685187" sldId="275"/>
        </pc:sldMkLst>
        <pc:spChg chg="mod">
          <ac:chgData name="William Letsou" userId="43478b1b-5e3e-4266-af1d-df0b272e1ab8" providerId="ADAL" clId="{8A0367C7-FED6-7044-A111-F4BF54FE6F7B}" dt="2023-03-12T22:29:37.289" v="2313" actId="20577"/>
          <ac:spMkLst>
            <pc:docMk/>
            <pc:sldMk cId="4275685187" sldId="275"/>
            <ac:spMk id="3" creationId="{EE984C6C-E670-A34A-980D-3338D0F0AC25}"/>
          </ac:spMkLst>
        </pc:spChg>
        <pc:picChg chg="add mod">
          <ac:chgData name="William Letsou" userId="43478b1b-5e3e-4266-af1d-df0b272e1ab8" providerId="ADAL" clId="{8A0367C7-FED6-7044-A111-F4BF54FE6F7B}" dt="2023-03-12T22:29:30.509" v="2306" actId="1076"/>
          <ac:picMkLst>
            <pc:docMk/>
            <pc:sldMk cId="4275685187" sldId="275"/>
            <ac:picMk id="10242" creationId="{1D9D6FB5-7933-7B4F-BCA9-7E8B2259DF75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19:46:02.414" v="15451" actId="20577"/>
        <pc:sldMkLst>
          <pc:docMk/>
          <pc:sldMk cId="2736995282" sldId="276"/>
        </pc:sldMkLst>
        <pc:spChg chg="mod">
          <ac:chgData name="William Letsou" userId="43478b1b-5e3e-4266-af1d-df0b272e1ab8" providerId="ADAL" clId="{8A0367C7-FED6-7044-A111-F4BF54FE6F7B}" dt="2023-03-12T22:30:08.738" v="2342" actId="20577"/>
          <ac:spMkLst>
            <pc:docMk/>
            <pc:sldMk cId="2736995282" sldId="276"/>
            <ac:spMk id="2" creationId="{4682606C-CB92-DB4B-9D22-00CB2149AF24}"/>
          </ac:spMkLst>
        </pc:spChg>
        <pc:spChg chg="mod">
          <ac:chgData name="William Letsou" userId="43478b1b-5e3e-4266-af1d-df0b272e1ab8" providerId="ADAL" clId="{8A0367C7-FED6-7044-A111-F4BF54FE6F7B}" dt="2023-04-06T19:46:02.414" v="15451" actId="20577"/>
          <ac:spMkLst>
            <pc:docMk/>
            <pc:sldMk cId="2736995282" sldId="276"/>
            <ac:spMk id="3" creationId="{F3610555-1FD5-4E4A-AB9E-D1E7183CD142}"/>
          </ac:spMkLst>
        </pc:spChg>
        <pc:picChg chg="add mod">
          <ac:chgData name="William Letsou" userId="43478b1b-5e3e-4266-af1d-df0b272e1ab8" providerId="ADAL" clId="{8A0367C7-FED6-7044-A111-F4BF54FE6F7B}" dt="2023-03-14T16:06:42.117" v="2704" actId="1076"/>
          <ac:picMkLst>
            <pc:docMk/>
            <pc:sldMk cId="2736995282" sldId="276"/>
            <ac:picMk id="1026" creationId="{2C3D6B7D-3267-D14E-A93B-FA4C3AF7271E}"/>
          </ac:picMkLst>
        </pc:picChg>
        <pc:picChg chg="add del mod">
          <ac:chgData name="William Letsou" userId="43478b1b-5e3e-4266-af1d-df0b272e1ab8" providerId="ADAL" clId="{8A0367C7-FED6-7044-A111-F4BF54FE6F7B}" dt="2023-03-12T22:38:30.967" v="2446"/>
          <ac:picMkLst>
            <pc:docMk/>
            <pc:sldMk cId="2736995282" sldId="276"/>
            <ac:picMk id="11266" creationId="{7F5EC29A-9E60-7E4E-AEEB-D775E6C4CF6D}"/>
          </ac:picMkLst>
        </pc:picChg>
        <pc:picChg chg="add del mod">
          <ac:chgData name="William Letsou" userId="43478b1b-5e3e-4266-af1d-df0b272e1ab8" providerId="ADAL" clId="{8A0367C7-FED6-7044-A111-F4BF54FE6F7B}" dt="2023-03-14T16:06:18.827" v="2698" actId="478"/>
          <ac:picMkLst>
            <pc:docMk/>
            <pc:sldMk cId="2736995282" sldId="276"/>
            <ac:picMk id="11268" creationId="{74B1BBDD-ED78-A648-9A00-C11EE7A3B85D}"/>
          </ac:picMkLst>
        </pc:picChg>
      </pc:sldChg>
      <pc:sldChg chg="addSp modSp new mod">
        <pc:chgData name="William Letsou" userId="43478b1b-5e3e-4266-af1d-df0b272e1ab8" providerId="ADAL" clId="{8A0367C7-FED6-7044-A111-F4BF54FE6F7B}" dt="2023-03-14T22:19:59.614" v="2936" actId="20577"/>
        <pc:sldMkLst>
          <pc:docMk/>
          <pc:sldMk cId="2694322842" sldId="277"/>
        </pc:sldMkLst>
        <pc:spChg chg="mod">
          <ac:chgData name="William Letsou" userId="43478b1b-5e3e-4266-af1d-df0b272e1ab8" providerId="ADAL" clId="{8A0367C7-FED6-7044-A111-F4BF54FE6F7B}" dt="2023-03-14T22:13:06.143" v="2725" actId="20577"/>
          <ac:spMkLst>
            <pc:docMk/>
            <pc:sldMk cId="2694322842" sldId="277"/>
            <ac:spMk id="2" creationId="{61885111-8C02-2544-82EA-684F30BEF652}"/>
          </ac:spMkLst>
        </pc:spChg>
        <pc:spChg chg="mod">
          <ac:chgData name="William Letsou" userId="43478b1b-5e3e-4266-af1d-df0b272e1ab8" providerId="ADAL" clId="{8A0367C7-FED6-7044-A111-F4BF54FE6F7B}" dt="2023-03-14T22:19:59.614" v="2936" actId="20577"/>
          <ac:spMkLst>
            <pc:docMk/>
            <pc:sldMk cId="2694322842" sldId="277"/>
            <ac:spMk id="3" creationId="{E8865664-2C48-A145-B266-59D25DD28501}"/>
          </ac:spMkLst>
        </pc:spChg>
        <pc:picChg chg="add mod">
          <ac:chgData name="William Letsou" userId="43478b1b-5e3e-4266-af1d-df0b272e1ab8" providerId="ADAL" clId="{8A0367C7-FED6-7044-A111-F4BF54FE6F7B}" dt="2023-03-14T22:18:00.229" v="2857" actId="1076"/>
          <ac:picMkLst>
            <pc:docMk/>
            <pc:sldMk cId="2694322842" sldId="277"/>
            <ac:picMk id="6" creationId="{62F10A6F-9DA8-3C4A-8DAC-4DF53071AE64}"/>
          </ac:picMkLst>
        </pc:picChg>
        <pc:picChg chg="add mod">
          <ac:chgData name="William Letsou" userId="43478b1b-5e3e-4266-af1d-df0b272e1ab8" providerId="ADAL" clId="{8A0367C7-FED6-7044-A111-F4BF54FE6F7B}" dt="2023-03-14T22:18:05.160" v="2859" actId="1076"/>
          <ac:picMkLst>
            <pc:docMk/>
            <pc:sldMk cId="2694322842" sldId="277"/>
            <ac:picMk id="2050" creationId="{5AA52A80-FAB7-7D4D-B3BF-7D62D5C6F215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5T00:37:02.209" v="3476" actId="1076"/>
        <pc:sldMkLst>
          <pc:docMk/>
          <pc:sldMk cId="3126986066" sldId="278"/>
        </pc:sldMkLst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2" creationId="{9B6BA889-9499-F744-8171-6524D8D65DE4}"/>
          </ac:spMkLst>
        </pc:spChg>
        <pc:spChg chg="del">
          <ac:chgData name="William Letsou" userId="43478b1b-5e3e-4266-af1d-df0b272e1ab8" providerId="ADAL" clId="{8A0367C7-FED6-7044-A111-F4BF54FE6F7B}" dt="2023-03-14T22:35:39.410" v="2967"/>
          <ac:spMkLst>
            <pc:docMk/>
            <pc:sldMk cId="3126986066" sldId="278"/>
            <ac:spMk id="3" creationId="{DAA8509D-2050-DA46-B849-48C19EA0EC97}"/>
          </ac:spMkLst>
        </pc:spChg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4" creationId="{2BC140F4-E960-6143-97C3-3DFF53382819}"/>
          </ac:spMkLst>
        </pc:spChg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5" creationId="{A495463D-E3A3-C44E-8DD4-858A17AB926E}"/>
          </ac:spMkLst>
        </pc:spChg>
        <pc:spChg chg="add del mod ord">
          <ac:chgData name="William Letsou" userId="43478b1b-5e3e-4266-af1d-df0b272e1ab8" providerId="ADAL" clId="{8A0367C7-FED6-7044-A111-F4BF54FE6F7B}" dt="2023-03-14T22:35:55.232" v="2971" actId="700"/>
          <ac:spMkLst>
            <pc:docMk/>
            <pc:sldMk cId="3126986066" sldId="278"/>
            <ac:spMk id="7" creationId="{95E2F952-15DF-E341-BE47-14E00C52A3C0}"/>
          </ac:spMkLst>
        </pc:spChg>
        <pc:spChg chg="add mod ord">
          <ac:chgData name="William Letsou" userId="43478b1b-5e3e-4266-af1d-df0b272e1ab8" providerId="ADAL" clId="{8A0367C7-FED6-7044-A111-F4BF54FE6F7B}" dt="2023-03-15T00:35:26.748" v="3457" actId="1076"/>
          <ac:spMkLst>
            <pc:docMk/>
            <pc:sldMk cId="3126986066" sldId="278"/>
            <ac:spMk id="8" creationId="{5BCCBECD-940C-AB4D-AF3F-4F2871761870}"/>
          </ac:spMkLst>
        </pc:spChg>
        <pc:spChg chg="add mod">
          <ac:chgData name="William Letsou" userId="43478b1b-5e3e-4266-af1d-df0b272e1ab8" providerId="ADAL" clId="{8A0367C7-FED6-7044-A111-F4BF54FE6F7B}" dt="2023-03-15T00:37:02.209" v="3476" actId="1076"/>
          <ac:spMkLst>
            <pc:docMk/>
            <pc:sldMk cId="3126986066" sldId="278"/>
            <ac:spMk id="9" creationId="{D79D3E22-5629-6248-BC40-A6F955F9119A}"/>
          </ac:spMkLst>
        </pc:spChg>
        <pc:picChg chg="add mod ord">
          <ac:chgData name="William Letsou" userId="43478b1b-5e3e-4266-af1d-df0b272e1ab8" providerId="ADAL" clId="{8A0367C7-FED6-7044-A111-F4BF54FE6F7B}" dt="2023-03-14T22:37:28.237" v="3054" actId="1076"/>
          <ac:picMkLst>
            <pc:docMk/>
            <pc:sldMk cId="3126986066" sldId="278"/>
            <ac:picMk id="6" creationId="{94D66EC6-1466-1645-A1B0-FB2277674ACE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5T00:38:49.908" v="3587" actId="20577"/>
        <pc:sldMkLst>
          <pc:docMk/>
          <pc:sldMk cId="60089604" sldId="279"/>
        </pc:sldMkLst>
        <pc:spChg chg="add del mod">
          <ac:chgData name="William Letsou" userId="43478b1b-5e3e-4266-af1d-df0b272e1ab8" providerId="ADAL" clId="{8A0367C7-FED6-7044-A111-F4BF54FE6F7B}" dt="2023-03-14T22:37:49.546" v="3060" actId="478"/>
          <ac:spMkLst>
            <pc:docMk/>
            <pc:sldMk cId="60089604" sldId="279"/>
            <ac:spMk id="7" creationId="{E69F8A6D-ACC0-8F42-977F-1C71B4499765}"/>
          </ac:spMkLst>
        </pc:spChg>
        <pc:spChg chg="mod">
          <ac:chgData name="William Letsou" userId="43478b1b-5e3e-4266-af1d-df0b272e1ab8" providerId="ADAL" clId="{8A0367C7-FED6-7044-A111-F4BF54FE6F7B}" dt="2023-03-15T00:38:49.908" v="3587" actId="20577"/>
          <ac:spMkLst>
            <pc:docMk/>
            <pc:sldMk cId="60089604" sldId="279"/>
            <ac:spMk id="8" creationId="{5BCCBECD-940C-AB4D-AF3F-4F2871761870}"/>
          </ac:spMkLst>
        </pc:spChg>
        <pc:spChg chg="add mod">
          <ac:chgData name="William Letsou" userId="43478b1b-5e3e-4266-af1d-df0b272e1ab8" providerId="ADAL" clId="{8A0367C7-FED6-7044-A111-F4BF54FE6F7B}" dt="2023-03-15T00:37:09.102" v="3477" actId="1076"/>
          <ac:spMkLst>
            <pc:docMk/>
            <pc:sldMk cId="60089604" sldId="279"/>
            <ac:spMk id="10" creationId="{4431C30C-59E7-764D-B604-FC87037CCC3C}"/>
          </ac:spMkLst>
        </pc:spChg>
        <pc:picChg chg="del mod">
          <ac:chgData name="William Letsou" userId="43478b1b-5e3e-4266-af1d-df0b272e1ab8" providerId="ADAL" clId="{8A0367C7-FED6-7044-A111-F4BF54FE6F7B}" dt="2023-03-14T22:37:31.099" v="3055" actId="478"/>
          <ac:picMkLst>
            <pc:docMk/>
            <pc:sldMk cId="60089604" sldId="279"/>
            <ac:picMk id="6" creationId="{94D66EC6-1466-1645-A1B0-FB2277674ACE}"/>
          </ac:picMkLst>
        </pc:picChg>
        <pc:picChg chg="add mod">
          <ac:chgData name="William Letsou" userId="43478b1b-5e3e-4266-af1d-df0b272e1ab8" providerId="ADAL" clId="{8A0367C7-FED6-7044-A111-F4BF54FE6F7B}" dt="2023-03-15T00:36:00.363" v="3463" actId="1035"/>
          <ac:picMkLst>
            <pc:docMk/>
            <pc:sldMk cId="60089604" sldId="279"/>
            <ac:picMk id="9" creationId="{460DB786-11F1-5142-88A1-BA0B79B7D672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5T00:33:00.059" v="3386" actId="20577"/>
        <pc:sldMkLst>
          <pc:docMk/>
          <pc:sldMk cId="2157969470" sldId="280"/>
        </pc:sldMkLst>
        <pc:spChg chg="del 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2" creationId="{9313F366-38AF-6749-A1C8-18CE9109F8DE}"/>
          </ac:spMkLst>
        </pc:spChg>
        <pc:spChg chg="del 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3" creationId="{D5AA989A-CC5E-E549-BB4E-52D719D89B58}"/>
          </ac:spMkLst>
        </pc:spChg>
        <pc:spChg chg="del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4" creationId="{F3F33D3E-BE18-0642-A691-659408805E2C}"/>
          </ac:spMkLst>
        </pc:spChg>
        <pc:spChg chg="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5" creationId="{5B4E1463-6ECA-1740-B532-2765617A90D4}"/>
          </ac:spMkLst>
        </pc:spChg>
        <pc:spChg chg="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6" creationId="{24A50597-6AC7-B249-9CAE-14B91B1A789D}"/>
          </ac:spMkLst>
        </pc:spChg>
        <pc:spChg chg="add mod ord">
          <ac:chgData name="William Letsou" userId="43478b1b-5e3e-4266-af1d-df0b272e1ab8" providerId="ADAL" clId="{8A0367C7-FED6-7044-A111-F4BF54FE6F7B}" dt="2023-03-15T00:29:21.712" v="3251" actId="20577"/>
          <ac:spMkLst>
            <pc:docMk/>
            <pc:sldMk cId="2157969470" sldId="280"/>
            <ac:spMk id="7" creationId="{2D507C27-BF8E-C743-B71D-D8C32FDF41AB}"/>
          </ac:spMkLst>
        </pc:spChg>
        <pc:spChg chg="add mod ord">
          <ac:chgData name="William Letsou" userId="43478b1b-5e3e-4266-af1d-df0b272e1ab8" providerId="ADAL" clId="{8A0367C7-FED6-7044-A111-F4BF54FE6F7B}" dt="2023-03-15T00:33:00.059" v="3386" actId="20577"/>
          <ac:spMkLst>
            <pc:docMk/>
            <pc:sldMk cId="2157969470" sldId="280"/>
            <ac:spMk id="8" creationId="{6B36CD1D-3A38-A341-8AC3-740753944F5E}"/>
          </ac:spMkLst>
        </pc:spChg>
        <pc:picChg chg="add mod">
          <ac:chgData name="William Letsou" userId="43478b1b-5e3e-4266-af1d-df0b272e1ab8" providerId="ADAL" clId="{8A0367C7-FED6-7044-A111-F4BF54FE6F7B}" dt="2023-03-15T00:31:52.997" v="3268" actId="1076"/>
          <ac:picMkLst>
            <pc:docMk/>
            <pc:sldMk cId="2157969470" sldId="280"/>
            <ac:picMk id="3074" creationId="{71C9C5EB-7997-3945-9084-0B97FB6B1838}"/>
          </ac:picMkLst>
        </pc:picChg>
      </pc:sldChg>
      <pc:sldChg chg="modSp new mod">
        <pc:chgData name="William Letsou" userId="43478b1b-5e3e-4266-af1d-df0b272e1ab8" providerId="ADAL" clId="{8A0367C7-FED6-7044-A111-F4BF54FE6F7B}" dt="2023-03-15T00:40:02.900" v="3654" actId="20577"/>
        <pc:sldMkLst>
          <pc:docMk/>
          <pc:sldMk cId="1348456065" sldId="281"/>
        </pc:sldMkLst>
        <pc:spChg chg="mod">
          <ac:chgData name="William Letsou" userId="43478b1b-5e3e-4266-af1d-df0b272e1ab8" providerId="ADAL" clId="{8A0367C7-FED6-7044-A111-F4BF54FE6F7B}" dt="2023-03-15T00:39:49.637" v="3609" actId="20577"/>
          <ac:spMkLst>
            <pc:docMk/>
            <pc:sldMk cId="1348456065" sldId="281"/>
            <ac:spMk id="2" creationId="{046E0659-B165-4346-BE4E-2577C309D680}"/>
          </ac:spMkLst>
        </pc:spChg>
        <pc:spChg chg="mod">
          <ac:chgData name="William Letsou" userId="43478b1b-5e3e-4266-af1d-df0b272e1ab8" providerId="ADAL" clId="{8A0367C7-FED6-7044-A111-F4BF54FE6F7B}" dt="2023-03-15T00:40:02.900" v="3654" actId="20577"/>
          <ac:spMkLst>
            <pc:docMk/>
            <pc:sldMk cId="1348456065" sldId="281"/>
            <ac:spMk id="3" creationId="{C9B9F642-EC99-0446-9437-1987F7491413}"/>
          </ac:spMkLst>
        </pc:spChg>
      </pc:sldChg>
      <pc:sldChg chg="addSp delSp modSp new mod">
        <pc:chgData name="William Letsou" userId="43478b1b-5e3e-4266-af1d-df0b272e1ab8" providerId="ADAL" clId="{8A0367C7-FED6-7044-A111-F4BF54FE6F7B}" dt="2023-03-26T20:35:21.847" v="3911" actId="20577"/>
        <pc:sldMkLst>
          <pc:docMk/>
          <pc:sldMk cId="4001129791" sldId="282"/>
        </pc:sldMkLst>
        <pc:spChg chg="mod">
          <ac:chgData name="William Letsou" userId="43478b1b-5e3e-4266-af1d-df0b272e1ab8" providerId="ADAL" clId="{8A0367C7-FED6-7044-A111-F4BF54FE6F7B}" dt="2023-03-26T20:18:03.774" v="3706" actId="20577"/>
          <ac:spMkLst>
            <pc:docMk/>
            <pc:sldMk cId="4001129791" sldId="282"/>
            <ac:spMk id="2" creationId="{882E790D-C650-EB43-B66F-66EC70BC315E}"/>
          </ac:spMkLst>
        </pc:spChg>
        <pc:spChg chg="mod">
          <ac:chgData name="William Letsou" userId="43478b1b-5e3e-4266-af1d-df0b272e1ab8" providerId="ADAL" clId="{8A0367C7-FED6-7044-A111-F4BF54FE6F7B}" dt="2023-03-26T20:35:21.847" v="3911" actId="20577"/>
          <ac:spMkLst>
            <pc:docMk/>
            <pc:sldMk cId="4001129791" sldId="282"/>
            <ac:spMk id="3" creationId="{4BCD5BE4-124B-244E-A041-815DC35441F0}"/>
          </ac:spMkLst>
        </pc:spChg>
        <pc:spChg chg="del">
          <ac:chgData name="William Letsou" userId="43478b1b-5e3e-4266-af1d-df0b272e1ab8" providerId="ADAL" clId="{8A0367C7-FED6-7044-A111-F4BF54FE6F7B}" dt="2023-03-26T20:18:12.016" v="3707"/>
          <ac:spMkLst>
            <pc:docMk/>
            <pc:sldMk cId="4001129791" sldId="282"/>
            <ac:spMk id="4" creationId="{EA6073D4-5A8F-8446-9DD5-6863FECC050A}"/>
          </ac:spMkLst>
        </pc:spChg>
        <pc:picChg chg="add mod">
          <ac:chgData name="William Letsou" userId="43478b1b-5e3e-4266-af1d-df0b272e1ab8" providerId="ADAL" clId="{8A0367C7-FED6-7044-A111-F4BF54FE6F7B}" dt="2023-03-26T20:18:23.753" v="3711" actId="1076"/>
          <ac:picMkLst>
            <pc:docMk/>
            <pc:sldMk cId="4001129791" sldId="282"/>
            <ac:picMk id="1026" creationId="{2FAD7ABA-4D57-0847-B796-8CAAF05AB64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26T20:54:56.149" v="4158" actId="1076"/>
        <pc:sldMkLst>
          <pc:docMk/>
          <pc:sldMk cId="1405557956" sldId="283"/>
        </pc:sldMkLst>
        <pc:spChg chg="mod">
          <ac:chgData name="William Letsou" userId="43478b1b-5e3e-4266-af1d-df0b272e1ab8" providerId="ADAL" clId="{8A0367C7-FED6-7044-A111-F4BF54FE6F7B}" dt="2023-03-26T20:48:48.818" v="4147" actId="20577"/>
          <ac:spMkLst>
            <pc:docMk/>
            <pc:sldMk cId="1405557956" sldId="283"/>
            <ac:spMk id="2" creationId="{DF294ED1-6E2B-6543-8AC4-301BFBBDED63}"/>
          </ac:spMkLst>
        </pc:spChg>
        <pc:spChg chg="mod">
          <ac:chgData name="William Letsou" userId="43478b1b-5e3e-4266-af1d-df0b272e1ab8" providerId="ADAL" clId="{8A0367C7-FED6-7044-A111-F4BF54FE6F7B}" dt="2023-03-26T20:44:26.451" v="4082" actId="20577"/>
          <ac:spMkLst>
            <pc:docMk/>
            <pc:sldMk cId="1405557956" sldId="283"/>
            <ac:spMk id="3" creationId="{5ECD9F70-CFC9-244E-82D9-8D222B5C951F}"/>
          </ac:spMkLst>
        </pc:spChg>
        <pc:spChg chg="del mod">
          <ac:chgData name="William Letsou" userId="43478b1b-5e3e-4266-af1d-df0b272e1ab8" providerId="ADAL" clId="{8A0367C7-FED6-7044-A111-F4BF54FE6F7B}" dt="2023-03-26T20:45:50.474" v="4084" actId="3680"/>
          <ac:spMkLst>
            <pc:docMk/>
            <pc:sldMk cId="1405557956" sldId="283"/>
            <ac:spMk id="4" creationId="{53FF6140-44DE-EF46-8CD4-705208624D59}"/>
          </ac:spMkLst>
        </pc:spChg>
        <pc:spChg chg="add mod">
          <ac:chgData name="William Letsou" userId="43478b1b-5e3e-4266-af1d-df0b272e1ab8" providerId="ADAL" clId="{8A0367C7-FED6-7044-A111-F4BF54FE6F7B}" dt="2023-03-26T20:54:56.149" v="4158" actId="1076"/>
          <ac:spMkLst>
            <pc:docMk/>
            <pc:sldMk cId="1405557956" sldId="283"/>
            <ac:spMk id="9" creationId="{B788F9AB-AB0F-C741-9371-51C1A065CAEB}"/>
          </ac:spMkLst>
        </pc:spChg>
        <pc:graphicFrameChg chg="add mod ord modGraphic">
          <ac:chgData name="William Letsou" userId="43478b1b-5e3e-4266-af1d-df0b272e1ab8" providerId="ADAL" clId="{8A0367C7-FED6-7044-A111-F4BF54FE6F7B}" dt="2023-03-26T20:54:50.019" v="4157"/>
          <ac:graphicFrameMkLst>
            <pc:docMk/>
            <pc:sldMk cId="1405557956" sldId="283"/>
            <ac:graphicFrameMk id="7" creationId="{CF35D36F-2583-DD43-AC35-4CAF49F4DB08}"/>
          </ac:graphicFrameMkLst>
        </pc:graphicFrameChg>
      </pc:sldChg>
      <pc:sldChg chg="addSp delSp modSp new mod modClrScheme chgLayout">
        <pc:chgData name="William Letsou" userId="43478b1b-5e3e-4266-af1d-df0b272e1ab8" providerId="ADAL" clId="{8A0367C7-FED6-7044-A111-F4BF54FE6F7B}" dt="2023-03-26T21:08:50.167" v="4419" actId="1076"/>
        <pc:sldMkLst>
          <pc:docMk/>
          <pc:sldMk cId="2998104474" sldId="284"/>
        </pc:sldMkLst>
        <pc:spChg chg="add del 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2" creationId="{9695AA16-BDC0-FD45-959F-0AFCE21ADB76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3" creationId="{CFBD62F9-75B5-7F4C-AE69-2014C5EDDB9E}"/>
          </ac:spMkLst>
        </pc:spChg>
        <pc:spChg chg="del mod">
          <ac:chgData name="William Letsou" userId="43478b1b-5e3e-4266-af1d-df0b272e1ab8" providerId="ADAL" clId="{8A0367C7-FED6-7044-A111-F4BF54FE6F7B}" dt="2023-03-26T21:01:52.687" v="4170"/>
          <ac:spMkLst>
            <pc:docMk/>
            <pc:sldMk cId="2998104474" sldId="284"/>
            <ac:spMk id="4" creationId="{C8F39B3F-121B-4E4E-9555-E6816CBFDB6A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5" creationId="{FADF54C4-38B8-F444-AD12-0BA7B65094D2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6" creationId="{89B5EF32-0146-0144-93F6-81B5D0DB06A1}"/>
          </ac:spMkLst>
        </pc:spChg>
        <pc:spChg chg="add del mod ord">
          <ac:chgData name="William Letsou" userId="43478b1b-5e3e-4266-af1d-df0b272e1ab8" providerId="ADAL" clId="{8A0367C7-FED6-7044-A111-F4BF54FE6F7B}" dt="2023-03-26T21:04:08.645" v="4332" actId="700"/>
          <ac:spMkLst>
            <pc:docMk/>
            <pc:sldMk cId="2998104474" sldId="284"/>
            <ac:spMk id="9" creationId="{04B6A73F-6186-9849-B1E9-7EC7594B932B}"/>
          </ac:spMkLst>
        </pc:spChg>
        <pc:graphicFrameChg chg="add del mod modGraphic">
          <ac:chgData name="William Letsou" userId="43478b1b-5e3e-4266-af1d-df0b272e1ab8" providerId="ADAL" clId="{8A0367C7-FED6-7044-A111-F4BF54FE6F7B}" dt="2023-03-26T21:06:24.867" v="4391" actId="478"/>
          <ac:graphicFrameMkLst>
            <pc:docMk/>
            <pc:sldMk cId="2998104474" sldId="284"/>
            <ac:graphicFrameMk id="10" creationId="{95D12A3E-93F3-B74F-A715-E1E713BFBA6A}"/>
          </ac:graphicFrameMkLst>
        </pc:graphicFrameChg>
        <pc:picChg chg="add mod ord modCrop">
          <ac:chgData name="William Letsou" userId="43478b1b-5e3e-4266-af1d-df0b272e1ab8" providerId="ADAL" clId="{8A0367C7-FED6-7044-A111-F4BF54FE6F7B}" dt="2023-03-26T21:08:50.167" v="4419" actId="1076"/>
          <ac:picMkLst>
            <pc:docMk/>
            <pc:sldMk cId="2998104474" sldId="284"/>
            <ac:picMk id="8" creationId="{01D25D58-6324-6B46-A6BA-7B3D061E7913}"/>
          </ac:picMkLst>
        </pc:picChg>
      </pc:sldChg>
      <pc:sldChg chg="addSp modSp new mod">
        <pc:chgData name="William Letsou" userId="43478b1b-5e3e-4266-af1d-df0b272e1ab8" providerId="ADAL" clId="{8A0367C7-FED6-7044-A111-F4BF54FE6F7B}" dt="2023-03-26T21:27:05.677" v="4593" actId="1076"/>
        <pc:sldMkLst>
          <pc:docMk/>
          <pc:sldMk cId="1892954855" sldId="285"/>
        </pc:sldMkLst>
        <pc:spChg chg="mod">
          <ac:chgData name="William Letsou" userId="43478b1b-5e3e-4266-af1d-df0b272e1ab8" providerId="ADAL" clId="{8A0367C7-FED6-7044-A111-F4BF54FE6F7B}" dt="2023-03-26T21:23:20.291" v="4453" actId="20577"/>
          <ac:spMkLst>
            <pc:docMk/>
            <pc:sldMk cId="1892954855" sldId="285"/>
            <ac:spMk id="2" creationId="{6A9A9A76-4B15-DE4F-9E82-BE172BDF29C2}"/>
          </ac:spMkLst>
        </pc:spChg>
        <pc:spChg chg="mod">
          <ac:chgData name="William Letsou" userId="43478b1b-5e3e-4266-af1d-df0b272e1ab8" providerId="ADAL" clId="{8A0367C7-FED6-7044-A111-F4BF54FE6F7B}" dt="2023-03-26T21:24:16.230" v="4587" actId="20577"/>
          <ac:spMkLst>
            <pc:docMk/>
            <pc:sldMk cId="1892954855" sldId="285"/>
            <ac:spMk id="3" creationId="{3B056867-322E-154B-9E27-43B967B6FEC9}"/>
          </ac:spMkLst>
        </pc:spChg>
        <pc:picChg chg="add mod">
          <ac:chgData name="William Letsou" userId="43478b1b-5e3e-4266-af1d-df0b272e1ab8" providerId="ADAL" clId="{8A0367C7-FED6-7044-A111-F4BF54FE6F7B}" dt="2023-03-26T21:27:05.677" v="4593" actId="1076"/>
          <ac:picMkLst>
            <pc:docMk/>
            <pc:sldMk cId="1892954855" sldId="285"/>
            <ac:picMk id="7" creationId="{CE6D97AB-7AF7-7945-B44B-8A4698C6DAAA}"/>
          </ac:picMkLst>
        </pc:picChg>
      </pc:sldChg>
      <pc:sldChg chg="addSp delSp modSp add mod modClrScheme chgLayout">
        <pc:chgData name="William Letsou" userId="43478b1b-5e3e-4266-af1d-df0b272e1ab8" providerId="ADAL" clId="{8A0367C7-FED6-7044-A111-F4BF54FE6F7B}" dt="2023-03-26T21:41:41.687" v="4910" actId="20577"/>
        <pc:sldMkLst>
          <pc:docMk/>
          <pc:sldMk cId="229694120" sldId="286"/>
        </pc:sldMkLst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2" creationId="{6A9A9A76-4B15-DE4F-9E82-BE172BDF29C2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3" creationId="{3B056867-322E-154B-9E27-43B967B6FEC9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4" creationId="{09B09193-C17B-C048-934B-1BFF09D341A9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5" creationId="{76ABC09D-1B89-7140-A707-A9CB2827701B}"/>
          </ac:spMkLst>
        </pc:spChg>
        <pc:spChg chg="add del mod ord">
          <ac:chgData name="William Letsou" userId="43478b1b-5e3e-4266-af1d-df0b272e1ab8" providerId="ADAL" clId="{8A0367C7-FED6-7044-A111-F4BF54FE6F7B}" dt="2023-03-26T21:36:41.301" v="4849" actId="931"/>
          <ac:spMkLst>
            <pc:docMk/>
            <pc:sldMk cId="229694120" sldId="286"/>
            <ac:spMk id="9" creationId="{6EB6A1AF-1EDD-4F46-B824-3E8AF908E2EC}"/>
          </ac:spMkLst>
        </pc:spChg>
        <pc:spChg chg="add mod">
          <ac:chgData name="William Letsou" userId="43478b1b-5e3e-4266-af1d-df0b272e1ab8" providerId="ADAL" clId="{8A0367C7-FED6-7044-A111-F4BF54FE6F7B}" dt="2023-03-26T21:41:06.277" v="4904" actId="1076"/>
          <ac:spMkLst>
            <pc:docMk/>
            <pc:sldMk cId="229694120" sldId="286"/>
            <ac:spMk id="15" creationId="{4ADD924D-1CDC-2642-8F7E-D83CCFCF3865}"/>
          </ac:spMkLst>
        </pc:spChg>
        <pc:spChg chg="add mod">
          <ac:chgData name="William Letsou" userId="43478b1b-5e3e-4266-af1d-df0b272e1ab8" providerId="ADAL" clId="{8A0367C7-FED6-7044-A111-F4BF54FE6F7B}" dt="2023-03-26T21:40:54.096" v="4902" actId="1076"/>
          <ac:spMkLst>
            <pc:docMk/>
            <pc:sldMk cId="229694120" sldId="286"/>
            <ac:spMk id="16" creationId="{7CC7759D-68BA-AC43-A313-1F6C1594AA4E}"/>
          </ac:spMkLst>
        </pc:spChg>
        <pc:spChg chg="add mod">
          <ac:chgData name="William Letsou" userId="43478b1b-5e3e-4266-af1d-df0b272e1ab8" providerId="ADAL" clId="{8A0367C7-FED6-7044-A111-F4BF54FE6F7B}" dt="2023-03-26T21:41:41.687" v="4910" actId="20577"/>
          <ac:spMkLst>
            <pc:docMk/>
            <pc:sldMk cId="229694120" sldId="286"/>
            <ac:spMk id="20" creationId="{FC9CF421-8CF2-8842-BEFD-0ECF1EEEDC6C}"/>
          </ac:spMkLst>
        </pc:spChg>
        <pc:picChg chg="del">
          <ac:chgData name="William Letsou" userId="43478b1b-5e3e-4266-af1d-df0b272e1ab8" providerId="ADAL" clId="{8A0367C7-FED6-7044-A111-F4BF54FE6F7B}" dt="2023-03-26T21:33:54.439" v="4595" actId="478"/>
          <ac:picMkLst>
            <pc:docMk/>
            <pc:sldMk cId="229694120" sldId="286"/>
            <ac:picMk id="7" creationId="{CE6D97AB-7AF7-7945-B44B-8A4698C6DAAA}"/>
          </ac:picMkLst>
        </pc:picChg>
        <pc:picChg chg="add del mod">
          <ac:chgData name="William Letsou" userId="43478b1b-5e3e-4266-af1d-df0b272e1ab8" providerId="ADAL" clId="{8A0367C7-FED6-7044-A111-F4BF54FE6F7B}" dt="2023-03-26T21:36:19.872" v="4846" actId="478"/>
          <ac:picMkLst>
            <pc:docMk/>
            <pc:sldMk cId="229694120" sldId="286"/>
            <ac:picMk id="8" creationId="{C6CBD499-E372-4B4E-A7F0-3587504BA2CA}"/>
          </ac:picMkLst>
        </pc:picChg>
        <pc:picChg chg="add mod">
          <ac:chgData name="William Letsou" userId="43478b1b-5e3e-4266-af1d-df0b272e1ab8" providerId="ADAL" clId="{8A0367C7-FED6-7044-A111-F4BF54FE6F7B}" dt="2023-03-26T21:40:31.509" v="4887" actId="1076"/>
          <ac:picMkLst>
            <pc:docMk/>
            <pc:sldMk cId="229694120" sldId="286"/>
            <ac:picMk id="11" creationId="{309A9E5C-6BCB-4442-AE1F-9A8DD0A399D3}"/>
          </ac:picMkLst>
        </pc:picChg>
        <pc:cxnChg chg="add mod">
          <ac:chgData name="William Letsou" userId="43478b1b-5e3e-4266-af1d-df0b272e1ab8" providerId="ADAL" clId="{8A0367C7-FED6-7044-A111-F4BF54FE6F7B}" dt="2023-03-26T21:40:51.119" v="4901" actId="14100"/>
          <ac:cxnSpMkLst>
            <pc:docMk/>
            <pc:sldMk cId="229694120" sldId="286"/>
            <ac:cxnSpMk id="13" creationId="{9A3A3251-9BA2-084C-A007-F724AF013288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26T21:47:22.257" v="5113" actId="20577"/>
        <pc:sldMkLst>
          <pc:docMk/>
          <pc:sldMk cId="116415428" sldId="287"/>
        </pc:sldMkLst>
        <pc:spChg chg="mod">
          <ac:chgData name="William Letsou" userId="43478b1b-5e3e-4266-af1d-df0b272e1ab8" providerId="ADAL" clId="{8A0367C7-FED6-7044-A111-F4BF54FE6F7B}" dt="2023-03-26T21:42:17.913" v="4940" actId="20577"/>
          <ac:spMkLst>
            <pc:docMk/>
            <pc:sldMk cId="116415428" sldId="287"/>
            <ac:spMk id="2" creationId="{03A3A4B7-E834-1A42-AED7-87286F2B51CF}"/>
          </ac:spMkLst>
        </pc:spChg>
        <pc:spChg chg="mod">
          <ac:chgData name="William Letsou" userId="43478b1b-5e3e-4266-af1d-df0b272e1ab8" providerId="ADAL" clId="{8A0367C7-FED6-7044-A111-F4BF54FE6F7B}" dt="2023-03-26T21:47:22.257" v="5113" actId="20577"/>
          <ac:spMkLst>
            <pc:docMk/>
            <pc:sldMk cId="116415428" sldId="287"/>
            <ac:spMk id="3" creationId="{1AFE8CCC-6A41-DC43-96E2-366B237105F8}"/>
          </ac:spMkLst>
        </pc:spChg>
        <pc:spChg chg="add del">
          <ac:chgData name="William Letsou" userId="43478b1b-5e3e-4266-af1d-df0b272e1ab8" providerId="ADAL" clId="{8A0367C7-FED6-7044-A111-F4BF54FE6F7B}" dt="2023-03-26T21:44:35.719" v="4969" actId="931"/>
          <ac:spMkLst>
            <pc:docMk/>
            <pc:sldMk cId="116415428" sldId="287"/>
            <ac:spMk id="4" creationId="{E28A2D41-67D5-2348-91FE-62A860BF2E5F}"/>
          </ac:spMkLst>
        </pc:spChg>
        <pc:spChg chg="add mod">
          <ac:chgData name="William Letsou" userId="43478b1b-5e3e-4266-af1d-df0b272e1ab8" providerId="ADAL" clId="{8A0367C7-FED6-7044-A111-F4BF54FE6F7B}" dt="2023-03-26T21:45:44.392" v="4977" actId="1076"/>
          <ac:spMkLst>
            <pc:docMk/>
            <pc:sldMk cId="116415428" sldId="287"/>
            <ac:spMk id="11" creationId="{DD1B6F5F-24B2-1947-8774-A18D262D88DE}"/>
          </ac:spMkLst>
        </pc:spChg>
        <pc:picChg chg="add mod">
          <ac:chgData name="William Letsou" userId="43478b1b-5e3e-4266-af1d-df0b272e1ab8" providerId="ADAL" clId="{8A0367C7-FED6-7044-A111-F4BF54FE6F7B}" dt="2023-03-26T21:44:35.719" v="4969" actId="931"/>
          <ac:picMkLst>
            <pc:docMk/>
            <pc:sldMk cId="116415428" sldId="287"/>
            <ac:picMk id="8" creationId="{B87B0620-BDA9-BB45-AA77-F48CBA3D6B4F}"/>
          </ac:picMkLst>
        </pc:picChg>
        <pc:picChg chg="add del mod">
          <ac:chgData name="William Letsou" userId="43478b1b-5e3e-4266-af1d-df0b272e1ab8" providerId="ADAL" clId="{8A0367C7-FED6-7044-A111-F4BF54FE6F7B}" dt="2023-03-26T21:44:07.125" v="4968"/>
          <ac:picMkLst>
            <pc:docMk/>
            <pc:sldMk cId="116415428" sldId="287"/>
            <ac:picMk id="2050" creationId="{B019A397-FAEB-3F43-A9B7-E3895CF0E74D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20:12:29.623" v="15502" actId="20577"/>
        <pc:sldMkLst>
          <pc:docMk/>
          <pc:sldMk cId="3690942427" sldId="288"/>
        </pc:sldMkLst>
        <pc:spChg chg="mod">
          <ac:chgData name="William Letsou" userId="43478b1b-5e3e-4266-af1d-df0b272e1ab8" providerId="ADAL" clId="{8A0367C7-FED6-7044-A111-F4BF54FE6F7B}" dt="2023-03-26T21:50:19.587" v="5168" actId="20577"/>
          <ac:spMkLst>
            <pc:docMk/>
            <pc:sldMk cId="3690942427" sldId="288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4-06T20:12:29.623" v="15502" actId="20577"/>
          <ac:spMkLst>
            <pc:docMk/>
            <pc:sldMk cId="3690942427" sldId="288"/>
            <ac:spMk id="3" creationId="{DC777270-37B1-7E42-B1FD-C19F261A03B2}"/>
          </ac:spMkLst>
        </pc:spChg>
        <pc:spChg chg="del">
          <ac:chgData name="William Letsou" userId="43478b1b-5e3e-4266-af1d-df0b272e1ab8" providerId="ADAL" clId="{8A0367C7-FED6-7044-A111-F4BF54FE6F7B}" dt="2023-03-30T18:42:29.909" v="9936"/>
          <ac:spMkLst>
            <pc:docMk/>
            <pc:sldMk cId="3690942427" sldId="288"/>
            <ac:spMk id="4" creationId="{E308350A-9500-714C-86B3-6F76D5B2F5D2}"/>
          </ac:spMkLst>
        </pc:spChg>
        <pc:picChg chg="add mod">
          <ac:chgData name="William Letsou" userId="43478b1b-5e3e-4266-af1d-df0b272e1ab8" providerId="ADAL" clId="{8A0367C7-FED6-7044-A111-F4BF54FE6F7B}" dt="2023-03-30T18:58:19.337" v="10420" actId="207"/>
          <ac:picMkLst>
            <pc:docMk/>
            <pc:sldMk cId="3690942427" sldId="288"/>
            <ac:picMk id="4098" creationId="{4E594FF7-A670-6447-8AB9-C0DC3B486DD6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4-17T17:29:28.441" v="16269" actId="767"/>
        <pc:sldMkLst>
          <pc:docMk/>
          <pc:sldMk cId="3850290160" sldId="289"/>
        </pc:sldMkLst>
        <pc:spChg chg="add del mod">
          <ac:chgData name="William Letsou" userId="43478b1b-5e3e-4266-af1d-df0b272e1ab8" providerId="ADAL" clId="{8A0367C7-FED6-7044-A111-F4BF54FE6F7B}" dt="2023-04-17T17:29:28.441" v="16269" actId="767"/>
          <ac:spMkLst>
            <pc:docMk/>
            <pc:sldMk cId="3850290160" sldId="289"/>
            <ac:spMk id="2" creationId="{8A4E4091-51F5-EE4C-ADDC-ABFCC1ED857B}"/>
          </ac:spMkLst>
        </pc:spChg>
        <pc:spChg chg="del mod ord">
          <ac:chgData name="William Letsou" userId="43478b1b-5e3e-4266-af1d-df0b272e1ab8" providerId="ADAL" clId="{8A0367C7-FED6-7044-A111-F4BF54FE6F7B}" dt="2023-03-28T23:14:11.834" v="5170" actId="700"/>
          <ac:spMkLst>
            <pc:docMk/>
            <pc:sldMk cId="3850290160" sldId="289"/>
            <ac:spMk id="2" creationId="{C064A45E-52DC-314B-828E-53C338A484B5}"/>
          </ac:spMkLst>
        </pc:spChg>
        <pc:spChg chg="del mod ord">
          <ac:chgData name="William Letsou" userId="43478b1b-5e3e-4266-af1d-df0b272e1ab8" providerId="ADAL" clId="{8A0367C7-FED6-7044-A111-F4BF54FE6F7B}" dt="2023-03-28T23:14:11.834" v="5170" actId="700"/>
          <ac:spMkLst>
            <pc:docMk/>
            <pc:sldMk cId="3850290160" sldId="289"/>
            <ac:spMk id="3" creationId="{AFBC51CE-3707-4D47-AE4B-E85DC36EFB36}"/>
          </ac:spMkLst>
        </pc:spChg>
        <pc:spChg chg="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4" creationId="{0ED0EBBE-FCC0-B148-A9FB-243458329D50}"/>
          </ac:spMkLst>
        </pc:spChg>
        <pc:spChg chg="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5" creationId="{824B7D11-544A-604B-B095-C29602C1206B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6" creationId="{F773EB5B-50DB-6244-A8B3-EC97416F8553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7" creationId="{B1212740-AC51-7C4A-9EF3-197CAF2DD0E5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8" creationId="{C853CFD0-B9CE-9443-ADCB-E5C7E898FE78}"/>
          </ac:spMkLst>
        </pc:spChg>
        <pc:spChg chg="add del mod ord">
          <ac:chgData name="William Letsou" userId="43478b1b-5e3e-4266-af1d-df0b272e1ab8" providerId="ADAL" clId="{8A0367C7-FED6-7044-A111-F4BF54FE6F7B}" dt="2023-03-28T23:17:27.350" v="5172" actId="700"/>
          <ac:spMkLst>
            <pc:docMk/>
            <pc:sldMk cId="3850290160" sldId="289"/>
            <ac:spMk id="9" creationId="{688981D9-B368-6D4B-9280-E17B3BE3515B}"/>
          </ac:spMkLst>
        </pc:spChg>
        <pc:spChg chg="add del mod ord">
          <ac:chgData name="William Letsou" userId="43478b1b-5e3e-4266-af1d-df0b272e1ab8" providerId="ADAL" clId="{8A0367C7-FED6-7044-A111-F4BF54FE6F7B}" dt="2023-03-28T23:17:27.350" v="5172" actId="700"/>
          <ac:spMkLst>
            <pc:docMk/>
            <pc:sldMk cId="3850290160" sldId="289"/>
            <ac:spMk id="10" creationId="{C24C5F3D-8A76-7C49-A1CA-A45512295004}"/>
          </ac:spMkLst>
        </pc:spChg>
        <pc:spChg chg="add 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11" creationId="{981C251F-1B89-3041-B2D6-EB13AE521B07}"/>
          </ac:spMkLst>
        </pc:spChg>
        <pc:spChg chg="add del mod ord">
          <ac:chgData name="William Letsou" userId="43478b1b-5e3e-4266-af1d-df0b272e1ab8" providerId="ADAL" clId="{8A0367C7-FED6-7044-A111-F4BF54FE6F7B}" dt="2023-03-28T23:19:52.774" v="5252"/>
          <ac:spMkLst>
            <pc:docMk/>
            <pc:sldMk cId="3850290160" sldId="289"/>
            <ac:spMk id="12" creationId="{7AAD9252-005A-0C40-A43B-12EFBEDEF27B}"/>
          </ac:spMkLst>
        </pc:spChg>
        <pc:spChg chg="add mod ord">
          <ac:chgData name="William Letsou" userId="43478b1b-5e3e-4266-af1d-df0b272e1ab8" providerId="ADAL" clId="{8A0367C7-FED6-7044-A111-F4BF54FE6F7B}" dt="2023-03-29T00:22:02.081" v="6527" actId="20577"/>
          <ac:spMkLst>
            <pc:docMk/>
            <pc:sldMk cId="3850290160" sldId="289"/>
            <ac:spMk id="13" creationId="{0C936D03-170C-5947-86BA-2CE221548C90}"/>
          </ac:spMkLst>
        </pc:spChg>
        <pc:picChg chg="add mod ord">
          <ac:chgData name="William Letsou" userId="43478b1b-5e3e-4266-af1d-df0b272e1ab8" providerId="ADAL" clId="{8A0367C7-FED6-7044-A111-F4BF54FE6F7B}" dt="2023-03-28T23:20:40.167" v="5261" actId="1076"/>
          <ac:picMkLst>
            <pc:docMk/>
            <pc:sldMk cId="3850290160" sldId="289"/>
            <ac:picMk id="1026" creationId="{8C9FAA67-B44D-D840-9079-88DEA93A55C1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29T23:20:20.440" v="7272" actId="20577"/>
        <pc:sldMkLst>
          <pc:docMk/>
          <pc:sldMk cId="916003704" sldId="290"/>
        </pc:sldMkLst>
        <pc:spChg chg="del mod ord">
          <ac:chgData name="William Letsou" userId="43478b1b-5e3e-4266-af1d-df0b272e1ab8" providerId="ADAL" clId="{8A0367C7-FED6-7044-A111-F4BF54FE6F7B}" dt="2023-03-28T23:27:06.438" v="5338" actId="700"/>
          <ac:spMkLst>
            <pc:docMk/>
            <pc:sldMk cId="916003704" sldId="290"/>
            <ac:spMk id="2" creationId="{CF1F866D-64CA-794C-8F21-33A1C9C36414}"/>
          </ac:spMkLst>
        </pc:spChg>
        <pc:spChg chg="del mod ord">
          <ac:chgData name="William Letsou" userId="43478b1b-5e3e-4266-af1d-df0b272e1ab8" providerId="ADAL" clId="{8A0367C7-FED6-7044-A111-F4BF54FE6F7B}" dt="2023-03-28T23:27:06.438" v="5338" actId="700"/>
          <ac:spMkLst>
            <pc:docMk/>
            <pc:sldMk cId="916003704" sldId="290"/>
            <ac:spMk id="3" creationId="{B965211F-C063-5F41-A854-4E103FFBA6DC}"/>
          </ac:spMkLst>
        </pc:spChg>
        <pc:spChg chg="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4" creationId="{09842528-E5D9-334E-946A-B21CC89C829C}"/>
          </ac:spMkLst>
        </pc:spChg>
        <pc:spChg chg="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5" creationId="{59A06483-4BD4-C546-BA93-C14F534A096A}"/>
          </ac:spMkLst>
        </pc:spChg>
        <pc:spChg chg="add mod ord">
          <ac:chgData name="William Letsou" userId="43478b1b-5e3e-4266-af1d-df0b272e1ab8" providerId="ADAL" clId="{8A0367C7-FED6-7044-A111-F4BF54FE6F7B}" dt="2023-03-28T23:30:07.845" v="5434" actId="20577"/>
          <ac:spMkLst>
            <pc:docMk/>
            <pc:sldMk cId="916003704" sldId="290"/>
            <ac:spMk id="6" creationId="{256D97FD-FD88-D74D-9B35-A0F03DD57BCB}"/>
          </ac:spMkLst>
        </pc:spChg>
        <pc:spChg chg="add del 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7" creationId="{89CCEB81-42A5-E243-9EAC-83640F82EB18}"/>
          </ac:spMkLst>
        </pc:spChg>
        <pc:spChg chg="add del mod ord">
          <ac:chgData name="William Letsou" userId="43478b1b-5e3e-4266-af1d-df0b272e1ab8" providerId="ADAL" clId="{8A0367C7-FED6-7044-A111-F4BF54FE6F7B}" dt="2023-03-28T23:29:20.687" v="5387"/>
          <ac:spMkLst>
            <pc:docMk/>
            <pc:sldMk cId="916003704" sldId="290"/>
            <ac:spMk id="8" creationId="{DE7F8D7A-D628-2843-B431-64E0D49996E2}"/>
          </ac:spMkLst>
        </pc:spChg>
        <pc:spChg chg="add mod ord">
          <ac:chgData name="William Letsou" userId="43478b1b-5e3e-4266-af1d-df0b272e1ab8" providerId="ADAL" clId="{8A0367C7-FED6-7044-A111-F4BF54FE6F7B}" dt="2023-03-29T23:20:20.440" v="7272" actId="20577"/>
          <ac:spMkLst>
            <pc:docMk/>
            <pc:sldMk cId="916003704" sldId="290"/>
            <ac:spMk id="9" creationId="{67A9F771-55C8-FF4E-8E76-6BC15BCA2C3A}"/>
          </ac:spMkLst>
        </pc:spChg>
        <pc:picChg chg="add mod">
          <ac:chgData name="William Letsou" userId="43478b1b-5e3e-4266-af1d-df0b272e1ab8" providerId="ADAL" clId="{8A0367C7-FED6-7044-A111-F4BF54FE6F7B}" dt="2023-03-28T23:29:20.687" v="5387"/>
          <ac:picMkLst>
            <pc:docMk/>
            <pc:sldMk cId="916003704" sldId="290"/>
            <ac:picMk id="2050" creationId="{46AF595D-0F3A-0E49-8F4B-671B6D364CC9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41:26.847" v="16290" actId="20577"/>
        <pc:sldMkLst>
          <pc:docMk/>
          <pc:sldMk cId="3153458050" sldId="291"/>
        </pc:sldMkLst>
        <pc:spChg chg="mod">
          <ac:chgData name="William Letsou" userId="43478b1b-5e3e-4266-af1d-df0b272e1ab8" providerId="ADAL" clId="{8A0367C7-FED6-7044-A111-F4BF54FE6F7B}" dt="2023-03-28T23:32:43.770" v="5602" actId="20577"/>
          <ac:spMkLst>
            <pc:docMk/>
            <pc:sldMk cId="3153458050" sldId="291"/>
            <ac:spMk id="2" creationId="{B8320E43-9B20-2046-9E99-C9173A3A6ACF}"/>
          </ac:spMkLst>
        </pc:spChg>
        <pc:spChg chg="del">
          <ac:chgData name="William Letsou" userId="43478b1b-5e3e-4266-af1d-df0b272e1ab8" providerId="ADAL" clId="{8A0367C7-FED6-7044-A111-F4BF54FE6F7B}" dt="2023-03-28T23:32:53.026" v="5603"/>
          <ac:spMkLst>
            <pc:docMk/>
            <pc:sldMk cId="3153458050" sldId="291"/>
            <ac:spMk id="3" creationId="{7C33C239-2111-6B49-87C0-7EC12CE700A7}"/>
          </ac:spMkLst>
        </pc:spChg>
        <pc:spChg chg="mod">
          <ac:chgData name="William Letsou" userId="43478b1b-5e3e-4266-af1d-df0b272e1ab8" providerId="ADAL" clId="{8A0367C7-FED6-7044-A111-F4BF54FE6F7B}" dt="2023-04-17T17:41:26.847" v="16290" actId="20577"/>
          <ac:spMkLst>
            <pc:docMk/>
            <pc:sldMk cId="3153458050" sldId="291"/>
            <ac:spMk id="4" creationId="{EA526B31-2B81-9340-AE4E-72F2BFA5A7A4}"/>
          </ac:spMkLst>
        </pc:spChg>
        <pc:picChg chg="add mod">
          <ac:chgData name="William Letsou" userId="43478b1b-5e3e-4266-af1d-df0b272e1ab8" providerId="ADAL" clId="{8A0367C7-FED6-7044-A111-F4BF54FE6F7B}" dt="2023-03-28T23:33:21.968" v="5611" actId="1076"/>
          <ac:picMkLst>
            <pc:docMk/>
            <pc:sldMk cId="3153458050" sldId="291"/>
            <ac:picMk id="3074" creationId="{2DD2E062-D04E-ED4C-AB64-DE4E8816C233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4-17T17:39:21.645" v="16278" actId="20577"/>
        <pc:sldMkLst>
          <pc:docMk/>
          <pc:sldMk cId="3205402312" sldId="292"/>
        </pc:sldMkLst>
        <pc:spChg chg="del 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2" creationId="{68E65893-C3BA-6343-A254-CB65B9B5BF4B}"/>
          </ac:spMkLst>
        </pc:spChg>
        <pc:spChg chg="del 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3" creationId="{9874D341-C9EF-A94A-A716-675EC8C169A8}"/>
          </ac:spMkLst>
        </pc:spChg>
        <pc:spChg chg="del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4" creationId="{C65B9955-50C8-5145-91AB-1487EF390367}"/>
          </ac:spMkLst>
        </pc:spChg>
        <pc:spChg chg="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5" creationId="{4C52F3AB-95C1-ED44-B531-45298C4D13F1}"/>
          </ac:spMkLst>
        </pc:spChg>
        <pc:spChg chg="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6" creationId="{86048C64-93B0-AB48-95BE-8CEA5C995C79}"/>
          </ac:spMkLst>
        </pc:spChg>
        <pc:spChg chg="add mod ord">
          <ac:chgData name="William Letsou" userId="43478b1b-5e3e-4266-af1d-df0b272e1ab8" providerId="ADAL" clId="{8A0367C7-FED6-7044-A111-F4BF54FE6F7B}" dt="2023-03-28T23:40:01.331" v="5707" actId="20577"/>
          <ac:spMkLst>
            <pc:docMk/>
            <pc:sldMk cId="3205402312" sldId="292"/>
            <ac:spMk id="7" creationId="{5AF41B1D-759D-4A4B-80F6-596A3B2B154C}"/>
          </ac:spMkLst>
        </pc:spChg>
        <pc:spChg chg="add mod ord">
          <ac:chgData name="William Letsou" userId="43478b1b-5e3e-4266-af1d-df0b272e1ab8" providerId="ADAL" clId="{8A0367C7-FED6-7044-A111-F4BF54FE6F7B}" dt="2023-04-17T17:39:21.645" v="16278" actId="20577"/>
          <ac:spMkLst>
            <pc:docMk/>
            <pc:sldMk cId="3205402312" sldId="292"/>
            <ac:spMk id="8" creationId="{8DD4DC30-253B-DB44-83E8-3381D19F253A}"/>
          </ac:spMkLst>
        </pc:spChg>
        <pc:picChg chg="add mod">
          <ac:chgData name="William Letsou" userId="43478b1b-5e3e-4266-af1d-df0b272e1ab8" providerId="ADAL" clId="{8A0367C7-FED6-7044-A111-F4BF54FE6F7B}" dt="2023-03-29T00:41:28.361" v="7182" actId="208"/>
          <ac:picMkLst>
            <pc:docMk/>
            <pc:sldMk cId="3205402312" sldId="292"/>
            <ac:picMk id="4098" creationId="{F1A5B3D5-E32A-B34F-A7D4-C8302702ADE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29T00:26:32.744" v="6868" actId="20577"/>
        <pc:sldMkLst>
          <pc:docMk/>
          <pc:sldMk cId="2317218815" sldId="293"/>
        </pc:sldMkLst>
        <pc:spChg chg="mod">
          <ac:chgData name="William Letsou" userId="43478b1b-5e3e-4266-af1d-df0b272e1ab8" providerId="ADAL" clId="{8A0367C7-FED6-7044-A111-F4BF54FE6F7B}" dt="2023-03-29T00:26:32.744" v="6868" actId="20577"/>
          <ac:spMkLst>
            <pc:docMk/>
            <pc:sldMk cId="2317218815" sldId="293"/>
            <ac:spMk id="2" creationId="{70A0F9F1-E9D6-CE40-825F-19E8FC0DBE69}"/>
          </ac:spMkLst>
        </pc:spChg>
        <pc:spChg chg="del">
          <ac:chgData name="William Letsou" userId="43478b1b-5e3e-4266-af1d-df0b272e1ab8" providerId="ADAL" clId="{8A0367C7-FED6-7044-A111-F4BF54FE6F7B}" dt="2023-03-29T00:00:02.463" v="5973"/>
          <ac:spMkLst>
            <pc:docMk/>
            <pc:sldMk cId="2317218815" sldId="293"/>
            <ac:spMk id="3" creationId="{30EC48C8-6FF2-594B-AC64-2C7D4C18859F}"/>
          </ac:spMkLst>
        </pc:spChg>
        <pc:spChg chg="mod">
          <ac:chgData name="William Letsou" userId="43478b1b-5e3e-4266-af1d-df0b272e1ab8" providerId="ADAL" clId="{8A0367C7-FED6-7044-A111-F4BF54FE6F7B}" dt="2023-03-29T00:02:27.539" v="6162"/>
          <ac:spMkLst>
            <pc:docMk/>
            <pc:sldMk cId="2317218815" sldId="293"/>
            <ac:spMk id="4" creationId="{875BBC63-3497-554B-9604-7F97443396B7}"/>
          </ac:spMkLst>
        </pc:spChg>
        <pc:spChg chg="add mod">
          <ac:chgData name="William Letsou" userId="43478b1b-5e3e-4266-af1d-df0b272e1ab8" providerId="ADAL" clId="{8A0367C7-FED6-7044-A111-F4BF54FE6F7B}" dt="2023-03-29T00:02:47.650" v="6168" actId="1076"/>
          <ac:spMkLst>
            <pc:docMk/>
            <pc:sldMk cId="2317218815" sldId="293"/>
            <ac:spMk id="9" creationId="{7553F0AF-4084-EE42-A50B-8AF3968DD70B}"/>
          </ac:spMkLst>
        </pc:spChg>
        <pc:picChg chg="add mod">
          <ac:chgData name="William Letsou" userId="43478b1b-5e3e-4266-af1d-df0b272e1ab8" providerId="ADAL" clId="{8A0367C7-FED6-7044-A111-F4BF54FE6F7B}" dt="2023-03-29T00:01:38.171" v="6150" actId="14100"/>
          <ac:picMkLst>
            <pc:docMk/>
            <pc:sldMk cId="2317218815" sldId="293"/>
            <ac:picMk id="5122" creationId="{9B000B4E-6A21-2C47-A649-ADBDE6574432}"/>
          </ac:picMkLst>
        </pc:picChg>
      </pc:sldChg>
      <pc:sldChg chg="addSp delSp modSp new mod ord modClrScheme chgLayout">
        <pc:chgData name="William Letsou" userId="43478b1b-5e3e-4266-af1d-df0b272e1ab8" providerId="ADAL" clId="{8A0367C7-FED6-7044-A111-F4BF54FE6F7B}" dt="2023-03-29T00:17:20.311" v="6401" actId="57"/>
        <pc:sldMkLst>
          <pc:docMk/>
          <pc:sldMk cId="3139037593" sldId="294"/>
        </pc:sldMkLst>
        <pc:spChg chg="del mod ord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2" creationId="{36F51357-B4FC-C64F-8222-B24CFBE7968E}"/>
          </ac:spMkLst>
        </pc:spChg>
        <pc:spChg chg="del mod ord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3" creationId="{CE6ED11A-8B26-4E4C-98CB-34301AC0D998}"/>
          </ac:spMkLst>
        </pc:spChg>
        <pc:spChg chg="del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4" creationId="{7BFA5659-A6AA-A847-A793-596D7B94A161}"/>
          </ac:spMkLst>
        </pc:spChg>
        <pc:spChg chg="mod ord">
          <ac:chgData name="William Letsou" userId="43478b1b-5e3e-4266-af1d-df0b272e1ab8" providerId="ADAL" clId="{8A0367C7-FED6-7044-A111-F4BF54FE6F7B}" dt="2023-03-29T00:13:39.045" v="6231" actId="700"/>
          <ac:spMkLst>
            <pc:docMk/>
            <pc:sldMk cId="3139037593" sldId="294"/>
            <ac:spMk id="5" creationId="{D407BCB5-AF77-DA45-84D2-50600E44E8A8}"/>
          </ac:spMkLst>
        </pc:spChg>
        <pc:spChg chg="mod ord">
          <ac:chgData name="William Letsou" userId="43478b1b-5e3e-4266-af1d-df0b272e1ab8" providerId="ADAL" clId="{8A0367C7-FED6-7044-A111-F4BF54FE6F7B}" dt="2023-03-29T00:13:39.045" v="6231" actId="700"/>
          <ac:spMkLst>
            <pc:docMk/>
            <pc:sldMk cId="3139037593" sldId="294"/>
            <ac:spMk id="6" creationId="{ECBD8EF7-4429-4D47-831D-CCB1D26C463B}"/>
          </ac:spMkLst>
        </pc:spChg>
        <pc:spChg chg="add mod ord">
          <ac:chgData name="William Letsou" userId="43478b1b-5e3e-4266-af1d-df0b272e1ab8" providerId="ADAL" clId="{8A0367C7-FED6-7044-A111-F4BF54FE6F7B}" dt="2023-03-29T00:13:55.218" v="6266" actId="20577"/>
          <ac:spMkLst>
            <pc:docMk/>
            <pc:sldMk cId="3139037593" sldId="294"/>
            <ac:spMk id="7" creationId="{BA2BF5D7-45A0-B94B-B1CC-B882364CC471}"/>
          </ac:spMkLst>
        </pc:spChg>
        <pc:spChg chg="add del mod ord">
          <ac:chgData name="William Letsou" userId="43478b1b-5e3e-4266-af1d-df0b272e1ab8" providerId="ADAL" clId="{8A0367C7-FED6-7044-A111-F4BF54FE6F7B}" dt="2023-03-29T00:13:28.370" v="6228"/>
          <ac:spMkLst>
            <pc:docMk/>
            <pc:sldMk cId="3139037593" sldId="294"/>
            <ac:spMk id="8" creationId="{4232BC63-AD1E-D244-87A9-F4FABC08DDEC}"/>
          </ac:spMkLst>
        </pc:spChg>
        <pc:spChg chg="add mod ord">
          <ac:chgData name="William Letsou" userId="43478b1b-5e3e-4266-af1d-df0b272e1ab8" providerId="ADAL" clId="{8A0367C7-FED6-7044-A111-F4BF54FE6F7B}" dt="2023-03-29T00:17:20.311" v="6401" actId="57"/>
          <ac:spMkLst>
            <pc:docMk/>
            <pc:sldMk cId="3139037593" sldId="294"/>
            <ac:spMk id="9" creationId="{44EE7A91-DCA0-184E-8037-694779D5B979}"/>
          </ac:spMkLst>
        </pc:spChg>
        <pc:spChg chg="add del mod">
          <ac:chgData name="William Letsou" userId="43478b1b-5e3e-4266-af1d-df0b272e1ab8" providerId="ADAL" clId="{8A0367C7-FED6-7044-A111-F4BF54FE6F7B}" dt="2023-03-29T00:14:51.541" v="6371"/>
          <ac:spMkLst>
            <pc:docMk/>
            <pc:sldMk cId="3139037593" sldId="294"/>
            <ac:spMk id="10" creationId="{04E43A3C-7D55-6541-BFBA-72A6E7D51106}"/>
          </ac:spMkLst>
        </pc:spChg>
        <pc:spChg chg="add mod">
          <ac:chgData name="William Letsou" userId="43478b1b-5e3e-4266-af1d-df0b272e1ab8" providerId="ADAL" clId="{8A0367C7-FED6-7044-A111-F4BF54FE6F7B}" dt="2023-03-29T00:16:28.934" v="6400" actId="1076"/>
          <ac:spMkLst>
            <pc:docMk/>
            <pc:sldMk cId="3139037593" sldId="294"/>
            <ac:spMk id="15" creationId="{D54DB355-6EF1-C349-B5B0-090ADD42F368}"/>
          </ac:spMkLst>
        </pc:spChg>
        <pc:picChg chg="add del mod ord">
          <ac:chgData name="William Letsou" userId="43478b1b-5e3e-4266-af1d-df0b272e1ab8" providerId="ADAL" clId="{8A0367C7-FED6-7044-A111-F4BF54FE6F7B}" dt="2023-03-29T00:14:41.875" v="6366" actId="478"/>
          <ac:picMkLst>
            <pc:docMk/>
            <pc:sldMk cId="3139037593" sldId="294"/>
            <ac:picMk id="6146" creationId="{7DA58B16-5763-174A-B6E0-4A5998680C3F}"/>
          </ac:picMkLst>
        </pc:picChg>
        <pc:picChg chg="add del mod">
          <ac:chgData name="William Letsou" userId="43478b1b-5e3e-4266-af1d-df0b272e1ab8" providerId="ADAL" clId="{8A0367C7-FED6-7044-A111-F4BF54FE6F7B}" dt="2023-03-29T00:14:48.745" v="6370" actId="478"/>
          <ac:picMkLst>
            <pc:docMk/>
            <pc:sldMk cId="3139037593" sldId="294"/>
            <ac:picMk id="6148" creationId="{D6650609-93C2-534A-8892-1160275B2A1D}"/>
          </ac:picMkLst>
        </pc:picChg>
        <pc:picChg chg="add mod">
          <ac:chgData name="William Letsou" userId="43478b1b-5e3e-4266-af1d-df0b272e1ab8" providerId="ADAL" clId="{8A0367C7-FED6-7044-A111-F4BF54FE6F7B}" dt="2023-03-29T00:15:04.314" v="6394" actId="1076"/>
          <ac:picMkLst>
            <pc:docMk/>
            <pc:sldMk cId="3139037593" sldId="294"/>
            <ac:picMk id="6150" creationId="{8CBFBBBB-9B00-DD4E-AC45-97731283E13A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30:45.599" v="16277" actId="20577"/>
        <pc:sldMkLst>
          <pc:docMk/>
          <pc:sldMk cId="2184647736" sldId="295"/>
        </pc:sldMkLst>
        <pc:spChg chg="mod">
          <ac:chgData name="William Letsou" userId="43478b1b-5e3e-4266-af1d-df0b272e1ab8" providerId="ADAL" clId="{8A0367C7-FED6-7044-A111-F4BF54FE6F7B}" dt="2023-03-29T00:25:07.654" v="6767" actId="20577"/>
          <ac:spMkLst>
            <pc:docMk/>
            <pc:sldMk cId="2184647736" sldId="295"/>
            <ac:spMk id="2" creationId="{BF02D431-3A16-7549-90ED-A9528D2DCB22}"/>
          </ac:spMkLst>
        </pc:spChg>
        <pc:spChg chg="add del mod">
          <ac:chgData name="William Letsou" userId="43478b1b-5e3e-4266-af1d-df0b272e1ab8" providerId="ADAL" clId="{8A0367C7-FED6-7044-A111-F4BF54FE6F7B}" dt="2023-03-29T23:24:52.544" v="7278"/>
          <ac:spMkLst>
            <pc:docMk/>
            <pc:sldMk cId="2184647736" sldId="295"/>
            <ac:spMk id="3" creationId="{B7C5002C-8A79-324D-AF19-171A8A376281}"/>
          </ac:spMkLst>
        </pc:spChg>
        <pc:spChg chg="del">
          <ac:chgData name="William Letsou" userId="43478b1b-5e3e-4266-af1d-df0b272e1ab8" providerId="ADAL" clId="{8A0367C7-FED6-7044-A111-F4BF54FE6F7B}" dt="2023-03-29T00:23:19.873" v="6553"/>
          <ac:spMkLst>
            <pc:docMk/>
            <pc:sldMk cId="2184647736" sldId="295"/>
            <ac:spMk id="3" creationId="{DC28183F-2807-5B47-A21B-EE73004C32AF}"/>
          </ac:spMkLst>
        </pc:spChg>
        <pc:spChg chg="mod">
          <ac:chgData name="William Letsou" userId="43478b1b-5e3e-4266-af1d-df0b272e1ab8" providerId="ADAL" clId="{8A0367C7-FED6-7044-A111-F4BF54FE6F7B}" dt="2023-04-17T17:30:45.599" v="16277" actId="20577"/>
          <ac:spMkLst>
            <pc:docMk/>
            <pc:sldMk cId="2184647736" sldId="295"/>
            <ac:spMk id="4" creationId="{9DE29458-5F7B-D845-BC4B-753E1B70AA5F}"/>
          </ac:spMkLst>
        </pc:spChg>
        <pc:spChg chg="add mod">
          <ac:chgData name="William Letsou" userId="43478b1b-5e3e-4266-af1d-df0b272e1ab8" providerId="ADAL" clId="{8A0367C7-FED6-7044-A111-F4BF54FE6F7B}" dt="2023-03-29T23:25:44.431" v="7290" actId="1076"/>
          <ac:spMkLst>
            <pc:docMk/>
            <pc:sldMk cId="2184647736" sldId="295"/>
            <ac:spMk id="10" creationId="{01B93492-3B88-CC46-8DF5-FD81D2676E91}"/>
          </ac:spMkLst>
        </pc:spChg>
        <pc:picChg chg="add mod">
          <ac:chgData name="William Letsou" userId="43478b1b-5e3e-4266-af1d-df0b272e1ab8" providerId="ADAL" clId="{8A0367C7-FED6-7044-A111-F4BF54FE6F7B}" dt="2023-03-29T23:24:59.128" v="7280" actId="1076"/>
          <ac:picMkLst>
            <pc:docMk/>
            <pc:sldMk cId="2184647736" sldId="295"/>
            <ac:picMk id="8" creationId="{3CE417C6-0770-AB4D-BD3A-A12B95A1BFF6}"/>
          </ac:picMkLst>
        </pc:picChg>
        <pc:picChg chg="add del mod">
          <ac:chgData name="William Letsou" userId="43478b1b-5e3e-4266-af1d-df0b272e1ab8" providerId="ADAL" clId="{8A0367C7-FED6-7044-A111-F4BF54FE6F7B}" dt="2023-03-29T23:24:47.309" v="7277" actId="478"/>
          <ac:picMkLst>
            <pc:docMk/>
            <pc:sldMk cId="2184647736" sldId="295"/>
            <ac:picMk id="7170" creationId="{024E458C-615E-D44A-A5A5-292EA55CA669}"/>
          </ac:picMkLst>
        </pc:picChg>
        <pc:picChg chg="add del">
          <ac:chgData name="William Letsou" userId="43478b1b-5e3e-4266-af1d-df0b272e1ab8" providerId="ADAL" clId="{8A0367C7-FED6-7044-A111-F4BF54FE6F7B}" dt="2023-03-29T00:25:22.299" v="6797"/>
          <ac:picMkLst>
            <pc:docMk/>
            <pc:sldMk cId="2184647736" sldId="295"/>
            <ac:picMk id="7172" creationId="{CE9B6590-652E-D746-ABC3-2A3FE9FECBD6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23:42:11.051" v="16400" actId="20577"/>
        <pc:sldMkLst>
          <pc:docMk/>
          <pc:sldMk cId="1975576360" sldId="296"/>
        </pc:sldMkLst>
        <pc:spChg chg="mod">
          <ac:chgData name="William Letsou" userId="43478b1b-5e3e-4266-af1d-df0b272e1ab8" providerId="ADAL" clId="{8A0367C7-FED6-7044-A111-F4BF54FE6F7B}" dt="2023-03-29T00:28:36.232" v="6902" actId="20577"/>
          <ac:spMkLst>
            <pc:docMk/>
            <pc:sldMk cId="1975576360" sldId="296"/>
            <ac:spMk id="2" creationId="{B83790B1-584F-2142-BD2C-74F31CBD891C}"/>
          </ac:spMkLst>
        </pc:spChg>
        <pc:spChg chg="mod">
          <ac:chgData name="William Letsou" userId="43478b1b-5e3e-4266-af1d-df0b272e1ab8" providerId="ADAL" clId="{8A0367C7-FED6-7044-A111-F4BF54FE6F7B}" dt="2023-04-17T23:42:11.051" v="16400" actId="20577"/>
          <ac:spMkLst>
            <pc:docMk/>
            <pc:sldMk cId="1975576360" sldId="296"/>
            <ac:spMk id="3" creationId="{C0278DAF-2790-BF4B-9ECE-E3E339B10E65}"/>
          </ac:spMkLst>
        </pc:spChg>
        <pc:spChg chg="del">
          <ac:chgData name="William Letsou" userId="43478b1b-5e3e-4266-af1d-df0b272e1ab8" providerId="ADAL" clId="{8A0367C7-FED6-7044-A111-F4BF54FE6F7B}" dt="2023-03-29T00:33:45.618" v="7036"/>
          <ac:spMkLst>
            <pc:docMk/>
            <pc:sldMk cId="1975576360" sldId="296"/>
            <ac:spMk id="4" creationId="{B7E54DFE-9871-A344-AF0C-D293DB6F773D}"/>
          </ac:spMkLst>
        </pc:spChg>
        <pc:spChg chg="add mod">
          <ac:chgData name="William Letsou" userId="43478b1b-5e3e-4266-af1d-df0b272e1ab8" providerId="ADAL" clId="{8A0367C7-FED6-7044-A111-F4BF54FE6F7B}" dt="2023-03-29T00:34:37.398" v="7045" actId="14100"/>
          <ac:spMkLst>
            <pc:docMk/>
            <pc:sldMk cId="1975576360" sldId="296"/>
            <ac:spMk id="10" creationId="{3303D9CE-8D31-1746-8B37-074F777F1095}"/>
          </ac:spMkLst>
        </pc:spChg>
        <pc:spChg chg="add mod">
          <ac:chgData name="William Letsou" userId="43478b1b-5e3e-4266-af1d-df0b272e1ab8" providerId="ADAL" clId="{8A0367C7-FED6-7044-A111-F4BF54FE6F7B}" dt="2023-03-29T00:36:31.159" v="7087" actId="1076"/>
          <ac:spMkLst>
            <pc:docMk/>
            <pc:sldMk cId="1975576360" sldId="296"/>
            <ac:spMk id="11" creationId="{6A4A0F51-3185-E645-9280-2C5C4B5DD7C8}"/>
          </ac:spMkLst>
        </pc:spChg>
        <pc:spChg chg="add mod">
          <ac:chgData name="William Letsou" userId="43478b1b-5e3e-4266-af1d-df0b272e1ab8" providerId="ADAL" clId="{8A0367C7-FED6-7044-A111-F4BF54FE6F7B}" dt="2023-03-29T00:36:23.890" v="7086" actId="1076"/>
          <ac:spMkLst>
            <pc:docMk/>
            <pc:sldMk cId="1975576360" sldId="296"/>
            <ac:spMk id="12" creationId="{31C427D1-C6EC-6B41-9BF7-8ECD05D15C4F}"/>
          </ac:spMkLst>
        </pc:spChg>
        <pc:picChg chg="add mod">
          <ac:chgData name="William Letsou" userId="43478b1b-5e3e-4266-af1d-df0b272e1ab8" providerId="ADAL" clId="{8A0367C7-FED6-7044-A111-F4BF54FE6F7B}" dt="2023-03-29T00:35:13.149" v="7064" actId="1076"/>
          <ac:picMkLst>
            <pc:docMk/>
            <pc:sldMk cId="1975576360" sldId="296"/>
            <ac:picMk id="8" creationId="{A5B452BB-C69C-C042-8CC1-C482D96D3E27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29T00:43:26.165" v="7266" actId="1076"/>
        <pc:sldMkLst>
          <pc:docMk/>
          <pc:sldMk cId="552613699" sldId="297"/>
        </pc:sldMkLst>
        <pc:spChg chg="mod ord">
          <ac:chgData name="William Letsou" userId="43478b1b-5e3e-4266-af1d-df0b272e1ab8" providerId="ADAL" clId="{8A0367C7-FED6-7044-A111-F4BF54FE6F7B}" dt="2023-03-29T00:39:07.552" v="7173" actId="20577"/>
          <ac:spMkLst>
            <pc:docMk/>
            <pc:sldMk cId="552613699" sldId="297"/>
            <ac:spMk id="2" creationId="{30302023-40DE-0640-8BF6-0AD55EB3C4DC}"/>
          </ac:spMkLst>
        </pc:spChg>
        <pc:spChg chg="del 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3" creationId="{BC98A8D5-EB3D-084C-843D-94FB87C33875}"/>
          </ac:spMkLst>
        </pc:spChg>
        <pc:spChg chg="del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4" creationId="{A25E318F-FCC1-304A-8710-77AE6FB72364}"/>
          </ac:spMkLst>
        </pc:spChg>
        <pc:spChg chg="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5" creationId="{0EBD4649-2A12-6C4E-94AB-8FCA847CF411}"/>
          </ac:spMkLst>
        </pc:spChg>
        <pc:spChg chg="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6" creationId="{495D25AF-E664-FE47-9EEC-B5F5040EC31E}"/>
          </ac:spMkLst>
        </pc:spChg>
        <pc:spChg chg="add del mod ord">
          <ac:chgData name="William Letsou" userId="43478b1b-5e3e-4266-af1d-df0b272e1ab8" providerId="ADAL" clId="{8A0367C7-FED6-7044-A111-F4BF54FE6F7B}" dt="2023-03-29T00:38:42.750" v="7104"/>
          <ac:spMkLst>
            <pc:docMk/>
            <pc:sldMk cId="552613699" sldId="297"/>
            <ac:spMk id="7" creationId="{1BC1A5C8-FD5A-584D-A1B1-2351AFCF75B6}"/>
          </ac:spMkLst>
        </pc:spChg>
        <pc:spChg chg="add mod">
          <ac:chgData name="William Letsou" userId="43478b1b-5e3e-4266-af1d-df0b272e1ab8" providerId="ADAL" clId="{8A0367C7-FED6-7044-A111-F4BF54FE6F7B}" dt="2023-03-29T00:43:26.165" v="7266" actId="1076"/>
          <ac:spMkLst>
            <pc:docMk/>
            <pc:sldMk cId="552613699" sldId="297"/>
            <ac:spMk id="11" creationId="{4213BCA6-116F-204E-A2C7-EFE4273068B7}"/>
          </ac:spMkLst>
        </pc:spChg>
        <pc:picChg chg="add mod">
          <ac:chgData name="William Letsou" userId="43478b1b-5e3e-4266-af1d-df0b272e1ab8" providerId="ADAL" clId="{8A0367C7-FED6-7044-A111-F4BF54FE6F7B}" dt="2023-03-29T00:38:42.750" v="7104"/>
          <ac:picMkLst>
            <pc:docMk/>
            <pc:sldMk cId="552613699" sldId="297"/>
            <ac:picMk id="9" creationId="{905C1E1C-DB3F-3840-BA99-1F6C9F466E2E}"/>
          </ac:picMkLst>
        </pc:picChg>
      </pc:sldChg>
      <pc:sldChg chg="modSp add mod">
        <pc:chgData name="William Letsou" userId="43478b1b-5e3e-4266-af1d-df0b272e1ab8" providerId="ADAL" clId="{8A0367C7-FED6-7044-A111-F4BF54FE6F7B}" dt="2023-03-29T23:55:01.121" v="7428" actId="20577"/>
        <pc:sldMkLst>
          <pc:docMk/>
          <pc:sldMk cId="3290647392" sldId="298"/>
        </pc:sldMkLst>
        <pc:spChg chg="mod">
          <ac:chgData name="William Letsou" userId="43478b1b-5e3e-4266-af1d-df0b272e1ab8" providerId="ADAL" clId="{8A0367C7-FED6-7044-A111-F4BF54FE6F7B}" dt="2023-03-29T23:55:01.121" v="7428" actId="20577"/>
          <ac:spMkLst>
            <pc:docMk/>
            <pc:sldMk cId="3290647392" sldId="298"/>
            <ac:spMk id="4" creationId="{9DE29458-5F7B-D845-BC4B-753E1B70AA5F}"/>
          </ac:spMkLst>
        </pc:spChg>
      </pc:sldChg>
      <pc:sldChg chg="addSp delSp modSp new mod modClrScheme chgLayout">
        <pc:chgData name="William Letsou" userId="43478b1b-5e3e-4266-af1d-df0b272e1ab8" providerId="ADAL" clId="{8A0367C7-FED6-7044-A111-F4BF54FE6F7B}" dt="2023-03-30T00:20:46.474" v="7764" actId="20577"/>
        <pc:sldMkLst>
          <pc:docMk/>
          <pc:sldMk cId="4217156528" sldId="299"/>
        </pc:sldMkLst>
        <pc:spChg chg="del mod ord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2" creationId="{A735E932-D4C9-3D49-B9BE-02AA3A1B86B8}"/>
          </ac:spMkLst>
        </pc:spChg>
        <pc:spChg chg="del mod ord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3" creationId="{5134C3B6-BA2E-8944-B051-C2EF69A8B403}"/>
          </ac:spMkLst>
        </pc:spChg>
        <pc:spChg chg="del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4" creationId="{B58A44B0-F197-A549-A778-FB9D380071B5}"/>
          </ac:spMkLst>
        </pc:spChg>
        <pc:spChg chg="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5" creationId="{51C9A70C-6E6F-4E42-ACA8-3349C79451EC}"/>
          </ac:spMkLst>
        </pc:spChg>
        <pc:spChg chg="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6" creationId="{2AE3E4E2-B48F-514C-A226-359067B9CCE3}"/>
          </ac:spMkLst>
        </pc:spChg>
        <pc:spChg chg="add 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7" creationId="{47CC38CD-596A-B346-B46E-B59B935DC452}"/>
          </ac:spMkLst>
        </pc:spChg>
        <pc:spChg chg="add del 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8" creationId="{4E9E3032-0F31-484C-9924-FE51C9FFFDD3}"/>
          </ac:spMkLst>
        </pc:spChg>
        <pc:spChg chg="add del mod ord">
          <ac:chgData name="William Letsou" userId="43478b1b-5e3e-4266-af1d-df0b272e1ab8" providerId="ADAL" clId="{8A0367C7-FED6-7044-A111-F4BF54FE6F7B}" dt="2023-03-30T00:02:48.991" v="7472"/>
          <ac:spMkLst>
            <pc:docMk/>
            <pc:sldMk cId="4217156528" sldId="299"/>
            <ac:spMk id="9" creationId="{FE7BE201-DFD5-AA42-B3AB-657316C727BF}"/>
          </ac:spMkLst>
        </pc:spChg>
        <pc:spChg chg="add mod ord">
          <ac:chgData name="William Letsou" userId="43478b1b-5e3e-4266-af1d-df0b272e1ab8" providerId="ADAL" clId="{8A0367C7-FED6-7044-A111-F4BF54FE6F7B}" dt="2023-03-30T00:20:46.474" v="7764" actId="20577"/>
          <ac:spMkLst>
            <pc:docMk/>
            <pc:sldMk cId="4217156528" sldId="299"/>
            <ac:spMk id="10" creationId="{9057DDB8-79F1-7A4E-B212-D9F971E5D0C4}"/>
          </ac:spMkLst>
        </pc:spChg>
        <pc:spChg chg="add mod">
          <ac:chgData name="William Letsou" userId="43478b1b-5e3e-4266-af1d-df0b272e1ab8" providerId="ADAL" clId="{8A0367C7-FED6-7044-A111-F4BF54FE6F7B}" dt="2023-03-30T00:04:02.133" v="7478" actId="1076"/>
          <ac:spMkLst>
            <pc:docMk/>
            <pc:sldMk cId="4217156528" sldId="299"/>
            <ac:spMk id="14" creationId="{79B5A374-5086-3D4E-9F9F-5B2DDC592986}"/>
          </ac:spMkLst>
        </pc:spChg>
        <pc:picChg chg="add mod">
          <ac:chgData name="William Letsou" userId="43478b1b-5e3e-4266-af1d-df0b272e1ab8" providerId="ADAL" clId="{8A0367C7-FED6-7044-A111-F4BF54FE6F7B}" dt="2023-03-30T00:02:48.991" v="7472"/>
          <ac:picMkLst>
            <pc:docMk/>
            <pc:sldMk cId="4217156528" sldId="299"/>
            <ac:picMk id="12" creationId="{EF0895F1-2B69-8C4A-9B7C-2BF5CF2AAE0E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42:09.389" v="16298" actId="20577"/>
        <pc:sldMkLst>
          <pc:docMk/>
          <pc:sldMk cId="3976485603" sldId="300"/>
        </pc:sldMkLst>
        <pc:spChg chg="mod">
          <ac:chgData name="William Letsou" userId="43478b1b-5e3e-4266-af1d-df0b272e1ab8" providerId="ADAL" clId="{8A0367C7-FED6-7044-A111-F4BF54FE6F7B}" dt="2023-03-30T00:27:01.207" v="7786" actId="20577"/>
          <ac:spMkLst>
            <pc:docMk/>
            <pc:sldMk cId="3976485603" sldId="300"/>
            <ac:spMk id="2" creationId="{BFFE1B3E-1571-7242-A3A0-D5CA9AD639A6}"/>
          </ac:spMkLst>
        </pc:spChg>
        <pc:spChg chg="del">
          <ac:chgData name="William Letsou" userId="43478b1b-5e3e-4266-af1d-df0b272e1ab8" providerId="ADAL" clId="{8A0367C7-FED6-7044-A111-F4BF54FE6F7B}" dt="2023-03-30T00:27:29.781" v="7787"/>
          <ac:spMkLst>
            <pc:docMk/>
            <pc:sldMk cId="3976485603" sldId="300"/>
            <ac:spMk id="3" creationId="{218DAD73-94A4-9043-A62A-CFED4E66FA1D}"/>
          </ac:spMkLst>
        </pc:spChg>
        <pc:spChg chg="mod">
          <ac:chgData name="William Letsou" userId="43478b1b-5e3e-4266-af1d-df0b272e1ab8" providerId="ADAL" clId="{8A0367C7-FED6-7044-A111-F4BF54FE6F7B}" dt="2023-04-17T17:42:09.389" v="16298" actId="20577"/>
          <ac:spMkLst>
            <pc:docMk/>
            <pc:sldMk cId="3976485603" sldId="300"/>
            <ac:spMk id="4" creationId="{2EFE93AD-0C23-E04A-BE51-6375D38D3604}"/>
          </ac:spMkLst>
        </pc:spChg>
        <pc:picChg chg="add mod">
          <ac:chgData name="William Letsou" userId="43478b1b-5e3e-4266-af1d-df0b272e1ab8" providerId="ADAL" clId="{8A0367C7-FED6-7044-A111-F4BF54FE6F7B}" dt="2023-03-30T00:27:40.365" v="7791" actId="1076"/>
          <ac:picMkLst>
            <pc:docMk/>
            <pc:sldMk cId="3976485603" sldId="300"/>
            <ac:picMk id="1026" creationId="{E895DB5B-86B9-5C49-883D-50B9F8327A67}"/>
          </ac:picMkLst>
        </pc:picChg>
        <pc:picChg chg="add mod">
          <ac:chgData name="William Letsou" userId="43478b1b-5e3e-4266-af1d-df0b272e1ab8" providerId="ADAL" clId="{8A0367C7-FED6-7044-A111-F4BF54FE6F7B}" dt="2023-03-30T00:30:55.051" v="7938" actId="207"/>
          <ac:picMkLst>
            <pc:docMk/>
            <pc:sldMk cId="3976485603" sldId="300"/>
            <ac:picMk id="1028" creationId="{66FE487F-8BB3-D44B-8CF5-423982797E5D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00:41:50.437" v="8099"/>
        <pc:sldMkLst>
          <pc:docMk/>
          <pc:sldMk cId="3256590911" sldId="301"/>
        </pc:sldMkLst>
        <pc:spChg chg="mod">
          <ac:chgData name="William Letsou" userId="43478b1b-5e3e-4266-af1d-df0b272e1ab8" providerId="ADAL" clId="{8A0367C7-FED6-7044-A111-F4BF54FE6F7B}" dt="2023-03-30T00:31:26.052" v="7969" actId="20577"/>
          <ac:spMkLst>
            <pc:docMk/>
            <pc:sldMk cId="3256590911" sldId="301"/>
            <ac:spMk id="4" creationId="{2EFE93AD-0C23-E04A-BE51-6375D38D3604}"/>
          </ac:spMkLst>
        </pc:spChg>
        <pc:spChg chg="add del mod">
          <ac:chgData name="William Letsou" userId="43478b1b-5e3e-4266-af1d-df0b272e1ab8" providerId="ADAL" clId="{8A0367C7-FED6-7044-A111-F4BF54FE6F7B}" dt="2023-03-30T00:34:26.311" v="8001" actId="478"/>
          <ac:spMkLst>
            <pc:docMk/>
            <pc:sldMk cId="3256590911" sldId="301"/>
            <ac:spMk id="21" creationId="{8E2E72A3-19FE-0546-A1B8-32D4F4091F2C}"/>
          </ac:spMkLst>
        </pc:spChg>
        <pc:picChg chg="add del mod">
          <ac:chgData name="William Letsou" userId="43478b1b-5e3e-4266-af1d-df0b272e1ab8" providerId="ADAL" clId="{8A0367C7-FED6-7044-A111-F4BF54FE6F7B}" dt="2023-03-30T00:35:07.242" v="8014" actId="1076"/>
          <ac:picMkLst>
            <pc:docMk/>
            <pc:sldMk cId="3256590911" sldId="301"/>
            <ac:picMk id="1026" creationId="{E895DB5B-86B9-5C49-883D-50B9F8327A67}"/>
          </ac:picMkLst>
        </pc:picChg>
        <pc:picChg chg="del">
          <ac:chgData name="William Letsou" userId="43478b1b-5e3e-4266-af1d-df0b272e1ab8" providerId="ADAL" clId="{8A0367C7-FED6-7044-A111-F4BF54FE6F7B}" dt="2023-03-30T00:31:06.346" v="7940" actId="478"/>
          <ac:picMkLst>
            <pc:docMk/>
            <pc:sldMk cId="3256590911" sldId="301"/>
            <ac:picMk id="1028" creationId="{66FE487F-8BB3-D44B-8CF5-423982797E5D}"/>
          </ac:picMkLst>
        </pc:pic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3" creationId="{99E35E81-D16D-7142-A9CF-A0628C33FD3A}"/>
          </ac:inkMkLst>
        </pc:ink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7" creationId="{BC3A907E-6438-1B4D-8AC1-B141FFC1DE17}"/>
          </ac:inkMkLst>
        </pc:ink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8" creationId="{C6ADED25-D253-B446-A308-C1D439763AB1}"/>
          </ac:inkMkLst>
        </pc:inkChg>
        <pc:inkChg chg="add del">
          <ac:chgData name="William Letsou" userId="43478b1b-5e3e-4266-af1d-df0b272e1ab8" providerId="ADAL" clId="{8A0367C7-FED6-7044-A111-F4BF54FE6F7B}" dt="2023-03-30T00:31:58.493" v="7974" actId="9405"/>
          <ac:inkMkLst>
            <pc:docMk/>
            <pc:sldMk cId="3256590911" sldId="301"/>
            <ac:inkMk id="9" creationId="{02EE15AB-97AA-E344-9C8C-991A7B7E99C5}"/>
          </ac:inkMkLst>
        </pc:inkChg>
        <pc:cxnChg chg="add del">
          <ac:chgData name="William Letsou" userId="43478b1b-5e3e-4266-af1d-df0b272e1ab8" providerId="ADAL" clId="{8A0367C7-FED6-7044-A111-F4BF54FE6F7B}" dt="2023-03-30T00:32:27.174" v="7976" actId="11529"/>
          <ac:cxnSpMkLst>
            <pc:docMk/>
            <pc:sldMk cId="3256590911" sldId="301"/>
            <ac:cxnSpMk id="11" creationId="{8EC2DEE1-369F-B644-A915-F730A739DA37}"/>
          </ac:cxnSpMkLst>
        </pc:cxnChg>
        <pc:cxnChg chg="add del mod">
          <ac:chgData name="William Letsou" userId="43478b1b-5e3e-4266-af1d-df0b272e1ab8" providerId="ADAL" clId="{8A0367C7-FED6-7044-A111-F4BF54FE6F7B}" dt="2023-03-30T00:34:21.229" v="7999" actId="478"/>
          <ac:cxnSpMkLst>
            <pc:docMk/>
            <pc:sldMk cId="3256590911" sldId="301"/>
            <ac:cxnSpMk id="13" creationId="{7A298A0D-C9E5-764A-AC24-360C6114F3F2}"/>
          </ac:cxnSpMkLst>
        </pc:cxnChg>
        <pc:cxnChg chg="add del mod">
          <ac:chgData name="William Letsou" userId="43478b1b-5e3e-4266-af1d-df0b272e1ab8" providerId="ADAL" clId="{8A0367C7-FED6-7044-A111-F4BF54FE6F7B}" dt="2023-03-30T00:34:19.880" v="7998" actId="478"/>
          <ac:cxnSpMkLst>
            <pc:docMk/>
            <pc:sldMk cId="3256590911" sldId="301"/>
            <ac:cxnSpMk id="17" creationId="{E03F2937-8F8A-6A4C-99F7-947EC10AF100}"/>
          </ac:cxnSpMkLst>
        </pc:cxnChg>
        <pc:cxnChg chg="add del mod">
          <ac:chgData name="William Letsou" userId="43478b1b-5e3e-4266-af1d-df0b272e1ab8" providerId="ADAL" clId="{8A0367C7-FED6-7044-A111-F4BF54FE6F7B}" dt="2023-03-30T00:34:17.804" v="7997" actId="478"/>
          <ac:cxnSpMkLst>
            <pc:docMk/>
            <pc:sldMk cId="3256590911" sldId="301"/>
            <ac:cxnSpMk id="22" creationId="{6517E079-0292-8340-A61B-08EC2543C18C}"/>
          </ac:cxnSpMkLst>
        </pc:cxnChg>
        <pc:cxnChg chg="add del mod">
          <ac:chgData name="William Letsou" userId="43478b1b-5e3e-4266-af1d-df0b272e1ab8" providerId="ADAL" clId="{8A0367C7-FED6-7044-A111-F4BF54FE6F7B}" dt="2023-03-30T00:41:41.285" v="8098" actId="478"/>
          <ac:cxnSpMkLst>
            <pc:docMk/>
            <pc:sldMk cId="3256590911" sldId="301"/>
            <ac:cxnSpMk id="24" creationId="{091F8AB1-FE32-514F-B0CE-A0A9D881B11C}"/>
          </ac:cxnSpMkLst>
        </pc:cxnChg>
        <pc:cxnChg chg="add del mod">
          <ac:chgData name="William Letsou" userId="43478b1b-5e3e-4266-af1d-df0b272e1ab8" providerId="ADAL" clId="{8A0367C7-FED6-7044-A111-F4BF54FE6F7B}" dt="2023-03-30T00:41:36.786" v="8095" actId="478"/>
          <ac:cxnSpMkLst>
            <pc:docMk/>
            <pc:sldMk cId="3256590911" sldId="301"/>
            <ac:cxnSpMk id="28" creationId="{3621128E-FF54-3047-99BA-F8B519BD2CCE}"/>
          </ac:cxnSpMkLst>
        </pc:cxnChg>
        <pc:cxnChg chg="add del mod">
          <ac:chgData name="William Letsou" userId="43478b1b-5e3e-4266-af1d-df0b272e1ab8" providerId="ADAL" clId="{8A0367C7-FED6-7044-A111-F4BF54FE6F7B}" dt="2023-03-30T00:41:38.111" v="8096" actId="478"/>
          <ac:cxnSpMkLst>
            <pc:docMk/>
            <pc:sldMk cId="3256590911" sldId="301"/>
            <ac:cxnSpMk id="31" creationId="{A064CB79-B4F2-7C4A-9FBC-1D3CEBB7C1DF}"/>
          </ac:cxnSpMkLst>
        </pc:cxnChg>
        <pc:cxnChg chg="add del mod">
          <ac:chgData name="William Letsou" userId="43478b1b-5e3e-4266-af1d-df0b272e1ab8" providerId="ADAL" clId="{8A0367C7-FED6-7044-A111-F4BF54FE6F7B}" dt="2023-03-30T00:41:39.442" v="8097" actId="478"/>
          <ac:cxnSpMkLst>
            <pc:docMk/>
            <pc:sldMk cId="3256590911" sldId="301"/>
            <ac:cxnSpMk id="35" creationId="{EC5A72E3-C7AF-584D-ADE6-7AA8DD0B8A43}"/>
          </ac:cxnSpMkLst>
        </pc:cxnChg>
        <pc:cxnChg chg="add mod">
          <ac:chgData name="William Letsou" userId="43478b1b-5e3e-4266-af1d-df0b272e1ab8" providerId="ADAL" clId="{8A0367C7-FED6-7044-A111-F4BF54FE6F7B}" dt="2023-03-30T00:41:50.437" v="8099"/>
          <ac:cxnSpMkLst>
            <pc:docMk/>
            <pc:sldMk cId="3256590911" sldId="301"/>
            <ac:cxnSpMk id="43" creationId="{C2ACE590-FA57-FA4F-A694-08A55092DC9C}"/>
          </ac:cxnSpMkLst>
        </pc:cxnChg>
      </pc:sldChg>
      <pc:sldChg chg="addSp delSp modSp add mod">
        <pc:chgData name="William Letsou" userId="43478b1b-5e3e-4266-af1d-df0b272e1ab8" providerId="ADAL" clId="{8A0367C7-FED6-7044-A111-F4BF54FE6F7B}" dt="2023-04-18T21:08:41.573" v="16515" actId="57"/>
        <pc:sldMkLst>
          <pc:docMk/>
          <pc:sldMk cId="256187687" sldId="302"/>
        </pc:sldMkLst>
        <pc:spChg chg="mod">
          <ac:chgData name="William Letsou" userId="43478b1b-5e3e-4266-af1d-df0b272e1ab8" providerId="ADAL" clId="{8A0367C7-FED6-7044-A111-F4BF54FE6F7B}" dt="2023-04-18T21:08:41.573" v="16515" actId="57"/>
          <ac:spMkLst>
            <pc:docMk/>
            <pc:sldMk cId="256187687" sldId="302"/>
            <ac:spMk id="4" creationId="{2EFE93AD-0C23-E04A-BE51-6375D38D3604}"/>
          </ac:spMkLst>
        </pc:spChg>
        <pc:grpChg chg="add del mod">
          <ac:chgData name="William Letsou" userId="43478b1b-5e3e-4266-af1d-df0b272e1ab8" providerId="ADAL" clId="{8A0367C7-FED6-7044-A111-F4BF54FE6F7B}" dt="2023-03-30T00:39:34.513" v="8063" actId="478"/>
          <ac:grpSpMkLst>
            <pc:docMk/>
            <pc:sldMk cId="256187687" sldId="302"/>
            <ac:grpSpMk id="3" creationId="{43B1AF89-B798-0141-9B57-F930FBA30F4D}"/>
          </ac:grpSpMkLst>
        </pc:grpChg>
        <pc:grpChg chg="add del mod">
          <ac:chgData name="William Letsou" userId="43478b1b-5e3e-4266-af1d-df0b272e1ab8" providerId="ADAL" clId="{8A0367C7-FED6-7044-A111-F4BF54FE6F7B}" dt="2023-03-30T00:39:32.349" v="8062" actId="478"/>
          <ac:grpSpMkLst>
            <pc:docMk/>
            <pc:sldMk cId="256187687" sldId="302"/>
            <ac:grpSpMk id="12" creationId="{88150A7C-BB44-CA47-A462-4A7903BBE0E4}"/>
          </ac:grpSpMkLst>
        </pc:grpChg>
        <pc:cxnChg chg="add mod">
          <ac:chgData name="William Letsou" userId="43478b1b-5e3e-4266-af1d-df0b272e1ab8" providerId="ADAL" clId="{8A0367C7-FED6-7044-A111-F4BF54FE6F7B}" dt="2023-03-30T00:40:20.792" v="8070" actId="14100"/>
          <ac:cxnSpMkLst>
            <pc:docMk/>
            <pc:sldMk cId="256187687" sldId="302"/>
            <ac:cxnSpMk id="8" creationId="{351A098E-AD68-1649-A753-51D496E07289}"/>
          </ac:cxnSpMkLst>
        </pc:cxnChg>
        <pc:cxnChg chg="mod">
          <ac:chgData name="William Letsou" userId="43478b1b-5e3e-4266-af1d-df0b272e1ab8" providerId="ADAL" clId="{8A0367C7-FED6-7044-A111-F4BF54FE6F7B}" dt="2023-03-30T00:37:39.419" v="8049"/>
          <ac:cxnSpMkLst>
            <pc:docMk/>
            <pc:sldMk cId="256187687" sldId="302"/>
            <ac:cxnSpMk id="13" creationId="{73387DC9-7459-F043-96E7-6B8CA2997881}"/>
          </ac:cxnSpMkLst>
        </pc:cxnChg>
        <pc:cxnChg chg="mod">
          <ac:chgData name="William Letsou" userId="43478b1b-5e3e-4266-af1d-df0b272e1ab8" providerId="ADAL" clId="{8A0367C7-FED6-7044-A111-F4BF54FE6F7B}" dt="2023-03-30T00:38:28.817" v="8056" actId="1076"/>
          <ac:cxnSpMkLst>
            <pc:docMk/>
            <pc:sldMk cId="256187687" sldId="302"/>
            <ac:cxnSpMk id="14" creationId="{AB94F144-8990-6846-8737-24640F7B7E99}"/>
          </ac:cxnSpMkLst>
        </pc:cxnChg>
        <pc:cxnChg chg="mod">
          <ac:chgData name="William Letsou" userId="43478b1b-5e3e-4266-af1d-df0b272e1ab8" providerId="ADAL" clId="{8A0367C7-FED6-7044-A111-F4BF54FE6F7B}" dt="2023-03-30T00:38:25.245" v="8054" actId="1076"/>
          <ac:cxnSpMkLst>
            <pc:docMk/>
            <pc:sldMk cId="256187687" sldId="302"/>
            <ac:cxnSpMk id="15" creationId="{08EBC876-41A6-E54F-9652-F7D8AABDEFDD}"/>
          </ac:cxnSpMkLst>
        </pc:cxnChg>
        <pc:cxnChg chg="mod">
          <ac:chgData name="William Letsou" userId="43478b1b-5e3e-4266-af1d-df0b272e1ab8" providerId="ADAL" clId="{8A0367C7-FED6-7044-A111-F4BF54FE6F7B}" dt="2023-03-30T00:37:39.419" v="8049"/>
          <ac:cxnSpMkLst>
            <pc:docMk/>
            <pc:sldMk cId="256187687" sldId="302"/>
            <ac:cxnSpMk id="16" creationId="{4E115297-1E77-234F-BCFB-CD92B9559002}"/>
          </ac:cxnSpMkLst>
        </pc:cxnChg>
        <pc:cxnChg chg="add mod">
          <ac:chgData name="William Letsou" userId="43478b1b-5e3e-4266-af1d-df0b272e1ab8" providerId="ADAL" clId="{8A0367C7-FED6-7044-A111-F4BF54FE6F7B}" dt="2023-03-30T00:40:32.814" v="8073" actId="1076"/>
          <ac:cxnSpMkLst>
            <pc:docMk/>
            <pc:sldMk cId="256187687" sldId="302"/>
            <ac:cxnSpMk id="22" creationId="{EBB32388-6C98-974B-9BDF-6CB45FB2C148}"/>
          </ac:cxnSpMkLst>
        </pc:cxnChg>
        <pc:cxnChg chg="add mod">
          <ac:chgData name="William Letsou" userId="43478b1b-5e3e-4266-af1d-df0b272e1ab8" providerId="ADAL" clId="{8A0367C7-FED6-7044-A111-F4BF54FE6F7B}" dt="2023-03-30T00:41:00.005" v="8077" actId="14100"/>
          <ac:cxnSpMkLst>
            <pc:docMk/>
            <pc:sldMk cId="256187687" sldId="302"/>
            <ac:cxnSpMk id="23" creationId="{D6F5EA84-4E67-334F-822F-D05ECF2666B6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24" creationId="{091F8AB1-FE32-514F-B0CE-A0A9D881B11C}"/>
          </ac:cxnSpMkLst>
        </pc:cxnChg>
        <pc:cxnChg chg="add mod">
          <ac:chgData name="William Letsou" userId="43478b1b-5e3e-4266-af1d-df0b272e1ab8" providerId="ADAL" clId="{8A0367C7-FED6-7044-A111-F4BF54FE6F7B}" dt="2023-03-30T00:41:13.261" v="8080" actId="14100"/>
          <ac:cxnSpMkLst>
            <pc:docMk/>
            <pc:sldMk cId="256187687" sldId="302"/>
            <ac:cxnSpMk id="26" creationId="{8BA72B76-68EF-9541-AA43-1A53252DAC33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28" creationId="{3621128E-FF54-3047-99BA-F8B519BD2CCE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31" creationId="{A064CB79-B4F2-7C4A-9FBC-1D3CEBB7C1DF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35" creationId="{EC5A72E3-C7AF-584D-ADE6-7AA8DD0B8A43}"/>
          </ac:cxnSpMkLst>
        </pc:cxnChg>
      </pc:sldChg>
      <pc:sldChg chg="delSp modSp add mod">
        <pc:chgData name="William Letsou" userId="43478b1b-5e3e-4266-af1d-df0b272e1ab8" providerId="ADAL" clId="{8A0367C7-FED6-7044-A111-F4BF54FE6F7B}" dt="2023-03-30T00:44:39.240" v="8167" actId="20577"/>
        <pc:sldMkLst>
          <pc:docMk/>
          <pc:sldMk cId="2314675216" sldId="303"/>
        </pc:sldMkLst>
        <pc:spChg chg="mod">
          <ac:chgData name="William Letsou" userId="43478b1b-5e3e-4266-af1d-df0b272e1ab8" providerId="ADAL" clId="{8A0367C7-FED6-7044-A111-F4BF54FE6F7B}" dt="2023-03-30T00:44:39.240" v="8167" actId="20577"/>
          <ac:spMkLst>
            <pc:docMk/>
            <pc:sldMk cId="2314675216" sldId="303"/>
            <ac:spMk id="4" creationId="{2EFE93AD-0C23-E04A-BE51-6375D38D3604}"/>
          </ac:spMkLst>
        </pc:spChg>
        <pc:cxnChg chg="del">
          <ac:chgData name="William Letsou" userId="43478b1b-5e3e-4266-af1d-df0b272e1ab8" providerId="ADAL" clId="{8A0367C7-FED6-7044-A111-F4BF54FE6F7B}" dt="2023-03-30T00:42:21.255" v="8101" actId="478"/>
          <ac:cxnSpMkLst>
            <pc:docMk/>
            <pc:sldMk cId="2314675216" sldId="303"/>
            <ac:cxnSpMk id="8" creationId="{351A098E-AD68-1649-A753-51D496E07289}"/>
          </ac:cxnSpMkLst>
        </pc:cxnChg>
        <pc:cxnChg chg="del">
          <ac:chgData name="William Letsou" userId="43478b1b-5e3e-4266-af1d-df0b272e1ab8" providerId="ADAL" clId="{8A0367C7-FED6-7044-A111-F4BF54FE6F7B}" dt="2023-03-30T00:42:22.841" v="8102" actId="478"/>
          <ac:cxnSpMkLst>
            <pc:docMk/>
            <pc:sldMk cId="2314675216" sldId="303"/>
            <ac:cxnSpMk id="22" creationId="{EBB32388-6C98-974B-9BDF-6CB45FB2C148}"/>
          </ac:cxnSpMkLst>
        </pc:cxnChg>
        <pc:cxnChg chg="mod">
          <ac:chgData name="William Letsou" userId="43478b1b-5e3e-4266-af1d-df0b272e1ab8" providerId="ADAL" clId="{8A0367C7-FED6-7044-A111-F4BF54FE6F7B}" dt="2023-03-30T00:42:33.827" v="8104" actId="14100"/>
          <ac:cxnSpMkLst>
            <pc:docMk/>
            <pc:sldMk cId="2314675216" sldId="303"/>
            <ac:cxnSpMk id="26" creationId="{8BA72B76-68EF-9541-AA43-1A53252DAC33}"/>
          </ac:cxnSpMkLst>
        </pc:cxnChg>
      </pc:sldChg>
      <pc:sldChg chg="modSp add mod">
        <pc:chgData name="William Letsou" userId="43478b1b-5e3e-4266-af1d-df0b272e1ab8" providerId="ADAL" clId="{8A0367C7-FED6-7044-A111-F4BF54FE6F7B}" dt="2023-03-30T00:44:47.103" v="8175" actId="20577"/>
        <pc:sldMkLst>
          <pc:docMk/>
          <pc:sldMk cId="3980550354" sldId="304"/>
        </pc:sldMkLst>
        <pc:spChg chg="mod">
          <ac:chgData name="William Letsou" userId="43478b1b-5e3e-4266-af1d-df0b272e1ab8" providerId="ADAL" clId="{8A0367C7-FED6-7044-A111-F4BF54FE6F7B}" dt="2023-03-30T00:44:47.103" v="8175" actId="20577"/>
          <ac:spMkLst>
            <pc:docMk/>
            <pc:sldMk cId="3980550354" sldId="304"/>
            <ac:spMk id="4" creationId="{2EFE93AD-0C23-E04A-BE51-6375D38D3604}"/>
          </ac:spMkLst>
        </pc:spChg>
        <pc:cxnChg chg="mod">
          <ac:chgData name="William Letsou" userId="43478b1b-5e3e-4266-af1d-df0b272e1ab8" providerId="ADAL" clId="{8A0367C7-FED6-7044-A111-F4BF54FE6F7B}" dt="2023-03-30T00:43:27.368" v="8143" actId="14100"/>
          <ac:cxnSpMkLst>
            <pc:docMk/>
            <pc:sldMk cId="3980550354" sldId="304"/>
            <ac:cxnSpMk id="26" creationId="{8BA72B76-68EF-9541-AA43-1A53252DAC33}"/>
          </ac:cxnSpMkLst>
        </pc:cxnChg>
      </pc:sldChg>
      <pc:sldChg chg="addSp modSp add mod">
        <pc:chgData name="William Letsou" userId="43478b1b-5e3e-4266-af1d-df0b272e1ab8" providerId="ADAL" clId="{8A0367C7-FED6-7044-A111-F4BF54FE6F7B}" dt="2023-04-18T17:48:51.712" v="16443" actId="14100"/>
        <pc:sldMkLst>
          <pc:docMk/>
          <pc:sldMk cId="681570396" sldId="305"/>
        </pc:sldMkLst>
        <pc:spChg chg="mod">
          <ac:chgData name="William Letsou" userId="43478b1b-5e3e-4266-af1d-df0b272e1ab8" providerId="ADAL" clId="{8A0367C7-FED6-7044-A111-F4BF54FE6F7B}" dt="2023-03-30T00:44:52.957" v="8183" actId="20577"/>
          <ac:spMkLst>
            <pc:docMk/>
            <pc:sldMk cId="681570396" sldId="305"/>
            <ac:spMk id="4" creationId="{2EFE93AD-0C23-E04A-BE51-6375D38D3604}"/>
          </ac:spMkLst>
        </pc:spChg>
        <pc:cxnChg chg="add mod">
          <ac:chgData name="William Letsou" userId="43478b1b-5e3e-4266-af1d-df0b272e1ab8" providerId="ADAL" clId="{8A0367C7-FED6-7044-A111-F4BF54FE6F7B}" dt="2023-04-18T17:48:51.712" v="16443" actId="14100"/>
          <ac:cxnSpMkLst>
            <pc:docMk/>
            <pc:sldMk cId="681570396" sldId="305"/>
            <ac:cxnSpMk id="9" creationId="{E64FC096-6D87-6A43-98AD-68210D9242DF}"/>
          </ac:cxnSpMkLst>
        </pc:cxnChg>
        <pc:cxnChg chg="mod">
          <ac:chgData name="William Letsou" userId="43478b1b-5e3e-4266-af1d-df0b272e1ab8" providerId="ADAL" clId="{8A0367C7-FED6-7044-A111-F4BF54FE6F7B}" dt="2023-03-30T00:44:05.255" v="8158" actId="14100"/>
          <ac:cxnSpMkLst>
            <pc:docMk/>
            <pc:sldMk cId="681570396" sldId="305"/>
            <ac:cxnSpMk id="26" creationId="{8BA72B76-68EF-9541-AA43-1A53252DAC33}"/>
          </ac:cxnSpMkLst>
        </pc:cxnChg>
      </pc:sldChg>
      <pc:sldChg chg="addSp delSp modSp new mod modClrScheme chgLayout">
        <pc:chgData name="William Letsou" userId="43478b1b-5e3e-4266-af1d-df0b272e1ab8" providerId="ADAL" clId="{8A0367C7-FED6-7044-A111-F4BF54FE6F7B}" dt="2023-03-30T01:15:25.874" v="8974" actId="20577"/>
        <pc:sldMkLst>
          <pc:docMk/>
          <pc:sldMk cId="178146819" sldId="306"/>
        </pc:sldMkLst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2" creationId="{D8597EBA-4720-6E45-91C1-988949B40337}"/>
          </ac:spMkLst>
        </pc:spChg>
        <pc:spChg chg="mod ord">
          <ac:chgData name="William Letsou" userId="43478b1b-5e3e-4266-af1d-df0b272e1ab8" providerId="ADAL" clId="{8A0367C7-FED6-7044-A111-F4BF54FE6F7B}" dt="2023-03-30T01:15:25.874" v="8974" actId="20577"/>
          <ac:spMkLst>
            <pc:docMk/>
            <pc:sldMk cId="178146819" sldId="306"/>
            <ac:spMk id="3" creationId="{01973B00-C785-0946-AAB1-7AB5C21A838A}"/>
          </ac:spMkLst>
        </pc:spChg>
        <pc:spChg chg="del mod ord">
          <ac:chgData name="William Letsou" userId="43478b1b-5e3e-4266-af1d-df0b272e1ab8" providerId="ADAL" clId="{8A0367C7-FED6-7044-A111-F4BF54FE6F7B}" dt="2023-03-30T00:59:14.490" v="8477" actId="478"/>
          <ac:spMkLst>
            <pc:docMk/>
            <pc:sldMk cId="178146819" sldId="306"/>
            <ac:spMk id="4" creationId="{5EE7C5D1-853A-D741-94A0-07802599F21C}"/>
          </ac:spMkLst>
        </pc:spChg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5" creationId="{F8420DD6-C151-5748-AF42-723524D7160B}"/>
          </ac:spMkLst>
        </pc:spChg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6" creationId="{6039607A-192D-414C-AFD2-23AFA1178DEA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7" creationId="{B43521A8-A1B9-EE46-9EA2-640867BF3F2D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8" creationId="{4DFCF39A-F8E8-D645-9145-4B0AD6592BF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9" creationId="{6EBFF094-396D-2847-AA6B-5FF06524D40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0" creationId="{30EDDFA8-B1FE-F04C-A699-02F77C669EF0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1" creationId="{50AE6EB1-445B-E546-8D06-5527554F1F0A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2" creationId="{6DED0742-93E8-A849-B479-24AC57A6D95C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3" creationId="{F4E533A6-E8FE-A342-A762-A62FCAEFF9F8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4" creationId="{24504DFC-6B93-B143-B149-71B0C1A24010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5" creationId="{5D1D4A92-B1C1-604F-BEE5-00F474393F21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6" creationId="{A66272C7-4667-244C-B54F-D503421107C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7" creationId="{5C20A393-F85E-A445-8480-A9E525C38FAC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8" creationId="{ABFD6E15-B798-2F42-A42F-8F7588B2C532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9" creationId="{951813EA-B43E-7644-916F-42EE8D1C6281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0" creationId="{B11EC1B3-C252-9440-89E1-A93742E54D64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1" creationId="{6746693E-0599-2343-B7A2-CA36AD18AA84}"/>
          </ac:spMkLst>
        </pc:spChg>
        <pc:spChg chg="add del mod">
          <ac:chgData name="William Letsou" userId="43478b1b-5e3e-4266-af1d-df0b272e1ab8" providerId="ADAL" clId="{8A0367C7-FED6-7044-A111-F4BF54FE6F7B}" dt="2023-03-30T00:59:10.063" v="8475" actId="478"/>
          <ac:spMkLst>
            <pc:docMk/>
            <pc:sldMk cId="178146819" sldId="306"/>
            <ac:spMk id="22" creationId="{069078D0-01B9-A94B-9C51-A13FB2B630C8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3" creationId="{FCED64F0-0CE8-BE4F-AC8D-E1C0F2A0FE6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4" creationId="{B882501B-BF85-D345-B1AD-E08ADED0A47F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5" creationId="{0B3A3721-80F9-0B49-B45C-7C96FE52BAC6}"/>
          </ac:spMkLst>
        </pc:spChg>
        <pc:spChg chg="add del mod">
          <ac:chgData name="William Letsou" userId="43478b1b-5e3e-4266-af1d-df0b272e1ab8" providerId="ADAL" clId="{8A0367C7-FED6-7044-A111-F4BF54FE6F7B}" dt="2023-03-30T00:59:10.063" v="8475" actId="478"/>
          <ac:spMkLst>
            <pc:docMk/>
            <pc:sldMk cId="178146819" sldId="306"/>
            <ac:spMk id="26" creationId="{C6F24DE1-FA39-304A-B185-4B61E395094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7" creationId="{749E5B2F-0477-5F4B-A73D-4A9C6C912829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8" creationId="{73D793E7-BC34-E541-90CB-AA248C3A594B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9" creationId="{290717E5-A523-F54B-A31F-3D26D5F6A92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0" creationId="{4D62D68D-7FBE-1545-8924-F7A7D0790929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1" creationId="{B1014241-D4B1-8649-A08A-E2992765A746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2" creationId="{0359D045-A43B-D241-A917-182B7DDC62E5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3" creationId="{D562B531-E631-0347-8FBA-B49C76FC3CC2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4" creationId="{618E842E-ABCF-5D4C-B9F3-990579AA083E}"/>
          </ac:spMkLst>
        </pc:spChg>
        <pc:spChg chg="add del mod ord">
          <ac:chgData name="William Letsou" userId="43478b1b-5e3e-4266-af1d-df0b272e1ab8" providerId="ADAL" clId="{8A0367C7-FED6-7044-A111-F4BF54FE6F7B}" dt="2023-03-30T00:59:51.031" v="8479"/>
          <ac:spMkLst>
            <pc:docMk/>
            <pc:sldMk cId="178146819" sldId="306"/>
            <ac:spMk id="35" creationId="{5A11A9EE-D383-6D42-AB39-4AC5B4C1567A}"/>
          </ac:spMkLst>
        </pc:spChg>
        <pc:picChg chg="add mod">
          <ac:chgData name="William Letsou" userId="43478b1b-5e3e-4266-af1d-df0b272e1ab8" providerId="ADAL" clId="{8A0367C7-FED6-7044-A111-F4BF54FE6F7B}" dt="2023-03-30T00:59:58.269" v="8481" actId="1076"/>
          <ac:picMkLst>
            <pc:docMk/>
            <pc:sldMk cId="178146819" sldId="306"/>
            <ac:picMk id="36" creationId="{078569F2-2BB3-B042-8CDB-4C361BD8DA2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4-18T21:09:38.008" v="16518"/>
        <pc:sldMkLst>
          <pc:docMk/>
          <pc:sldMk cId="3896245110" sldId="307"/>
        </pc:sldMkLst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1" creationId="{B1014241-D4B1-8649-A08A-E2992765A746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2" creationId="{0359D045-A43B-D241-A917-182B7DDC62E5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3" creationId="{D562B531-E631-0347-8FBA-B49C76FC3CC2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4" creationId="{618E842E-ABCF-5D4C-B9F3-990579AA083E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5" creationId="{86B6F73F-75F5-1441-989F-C30F2C1B3FB6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6" creationId="{F89BD298-F5AD-8B46-8667-840ADBD43925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7" creationId="{F910E4CA-FF53-DE4C-A8CB-F2A61E9580CE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8" creationId="{A6A12571-C426-3C40-BCC4-0AF4F4AFAB25}"/>
          </ac:spMkLst>
        </pc:spChg>
      </pc:sldChg>
      <pc:sldChg chg="addSp delSp modSp new mod ord chgLayout">
        <pc:chgData name="William Letsou" userId="43478b1b-5e3e-4266-af1d-df0b272e1ab8" providerId="ADAL" clId="{8A0367C7-FED6-7044-A111-F4BF54FE6F7B}" dt="2023-04-18T17:46:29.643" v="16401" actId="20578"/>
        <pc:sldMkLst>
          <pc:docMk/>
          <pc:sldMk cId="842659989" sldId="308"/>
        </pc:sldMkLst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2" creationId="{A6D070B2-8E1B-894B-896F-F53533FBE0F6}"/>
          </ac:spMkLst>
        </pc:spChg>
        <pc:spChg chg="mod ord">
          <ac:chgData name="William Letsou" userId="43478b1b-5e3e-4266-af1d-df0b272e1ab8" providerId="ADAL" clId="{8A0367C7-FED6-7044-A111-F4BF54FE6F7B}" dt="2023-03-30T01:18:51.557" v="8984" actId="5793"/>
          <ac:spMkLst>
            <pc:docMk/>
            <pc:sldMk cId="842659989" sldId="308"/>
            <ac:spMk id="3" creationId="{D7EC94B5-2BA7-5048-B5F6-EBFF9FA40628}"/>
          </ac:spMkLst>
        </pc:spChg>
        <pc:spChg chg="del">
          <ac:chgData name="William Letsou" userId="43478b1b-5e3e-4266-af1d-df0b272e1ab8" providerId="ADAL" clId="{8A0367C7-FED6-7044-A111-F4BF54FE6F7B}" dt="2023-03-30T01:04:38.585" v="8837" actId="478"/>
          <ac:spMkLst>
            <pc:docMk/>
            <pc:sldMk cId="842659989" sldId="308"/>
            <ac:spMk id="4" creationId="{387598E5-3A75-2B41-9AE5-A44466DC6A76}"/>
          </ac:spMkLst>
        </pc:spChg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5" creationId="{35CA8D01-80F4-C44F-BD74-F42C608CB48F}"/>
          </ac:spMkLst>
        </pc:spChg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6" creationId="{E08A1823-8DD8-CC49-8B35-22FE54EDEC5C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7" creationId="{387F4883-1962-4B4A-A415-266B1AFD7214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8" creationId="{F4851E56-5116-A646-B0B3-E8137B3584EB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9" creationId="{B729555A-2FB9-F34F-BEDF-ED69026D2DEE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0" creationId="{7CE5C03E-084D-934F-97E7-2E46F9D9D10F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1" creationId="{0100C3BD-975B-A74F-A646-4EDCEA3A05A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12" creationId="{C031AB79-1C1D-A147-8A68-80134614CDD9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3" creationId="{9E88F5C1-BDAF-044C-88F4-95F18E26FC17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4" creationId="{4454308F-909A-FC43-9D35-30100B53EEC3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5" creationId="{0AFB6141-CFA3-2943-826F-9ECD1DDF693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6" creationId="{D1C8D3FE-B31A-7644-91AD-B0201CAD11D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17" creationId="{29A8EB9C-E339-C947-BF2D-4400D979DDA5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8" creationId="{80016B37-69C9-754C-812B-3C546E917BA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9" creationId="{7746B18D-29BC-2841-ABEB-E902D58AFE60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0" creationId="{1731C39B-51CD-6841-84D7-3230F66369E2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1" creationId="{1C74F4CE-D6BC-0543-9AB6-4D7E6300EAE1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2" creationId="{0D789B1E-0215-BF49-9FB8-67864418BD9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3" creationId="{8EFD45FF-A9D4-AF46-85C7-6074C9EB4D35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4" creationId="{513E9D3F-2AB6-704B-9897-2983B17F379B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5" creationId="{394A3D02-621B-3F4F-B8C8-56A6AA648D42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6" creationId="{FFD2BCE7-B9D4-5A49-A3E4-024A82095E48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7" creationId="{B6B95ED6-7487-DE4C-AA58-AF06C4A8A803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8" creationId="{418CED14-9D2E-194C-96C3-0C35B4694AE2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9" creationId="{9C8A8035-ED13-5643-B841-0CDD8DA720EF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30" creationId="{F7D6EF0E-F20D-544C-8B31-C5E07F94C7FB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1" creationId="{8EBEAFB2-5B84-C641-BFF8-9C349965F644}"/>
          </ac:spMkLst>
        </pc:spChg>
        <pc:spChg chg="add mod">
          <ac:chgData name="William Letsou" userId="43478b1b-5e3e-4266-af1d-df0b272e1ab8" providerId="ADAL" clId="{8A0367C7-FED6-7044-A111-F4BF54FE6F7B}" dt="2023-03-30T01:06:43.661" v="8859"/>
          <ac:spMkLst>
            <pc:docMk/>
            <pc:sldMk cId="842659989" sldId="308"/>
            <ac:spMk id="32" creationId="{8E06F5C4-67FD-E04F-8741-D2883E423703}"/>
          </ac:spMkLst>
        </pc:spChg>
        <pc:spChg chg="add del mod">
          <ac:chgData name="William Letsou" userId="43478b1b-5e3e-4266-af1d-df0b272e1ab8" providerId="ADAL" clId="{8A0367C7-FED6-7044-A111-F4BF54FE6F7B}" dt="2023-03-30T01:07:48.939" v="8873" actId="478"/>
          <ac:spMkLst>
            <pc:docMk/>
            <pc:sldMk cId="842659989" sldId="308"/>
            <ac:spMk id="33" creationId="{79F26DF2-AC4B-8B46-912C-286E8600F93D}"/>
          </ac:spMkLst>
        </pc:spChg>
        <pc:spChg chg="add del mod">
          <ac:chgData name="William Letsou" userId="43478b1b-5e3e-4266-af1d-df0b272e1ab8" providerId="ADAL" clId="{8A0367C7-FED6-7044-A111-F4BF54FE6F7B}" dt="2023-03-30T01:07:51.943" v="8875" actId="478"/>
          <ac:spMkLst>
            <pc:docMk/>
            <pc:sldMk cId="842659989" sldId="308"/>
            <ac:spMk id="34" creationId="{FD7C6786-3E00-7446-BAF2-CB5CB2FB198C}"/>
          </ac:spMkLst>
        </pc:spChg>
        <pc:spChg chg="add del mod">
          <ac:chgData name="William Letsou" userId="43478b1b-5e3e-4266-af1d-df0b272e1ab8" providerId="ADAL" clId="{8A0367C7-FED6-7044-A111-F4BF54FE6F7B}" dt="2023-03-30T01:07:50.407" v="8874" actId="478"/>
          <ac:spMkLst>
            <pc:docMk/>
            <pc:sldMk cId="842659989" sldId="308"/>
            <ac:spMk id="35" creationId="{5238B6C8-A6D4-FF49-AD34-98A20ABB38A3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6" creationId="{5A790874-44DD-9940-9AE0-3D5778A5EBB6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7" creationId="{39DAC0E2-5EB9-A141-8C5C-E3DF873446D3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8" creationId="{F02D75CB-ECE3-3B4E-ADCA-B75ECF015392}"/>
          </ac:spMkLst>
        </pc:spChg>
        <pc:spChg chg="add del mod">
          <ac:chgData name="William Letsou" userId="43478b1b-5e3e-4266-af1d-df0b272e1ab8" providerId="ADAL" clId="{8A0367C7-FED6-7044-A111-F4BF54FE6F7B}" dt="2023-03-30T01:10:31.682" v="8891" actId="767"/>
          <ac:spMkLst>
            <pc:docMk/>
            <pc:sldMk cId="842659989" sldId="308"/>
            <ac:spMk id="39" creationId="{72050CB2-99FD-D54D-9274-A6362909E076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0" creationId="{B76103C5-4A53-7E46-8828-30F355B92E20}"/>
          </ac:spMkLst>
        </pc:spChg>
        <pc:spChg chg="add del mod">
          <ac:chgData name="William Letsou" userId="43478b1b-5e3e-4266-af1d-df0b272e1ab8" providerId="ADAL" clId="{8A0367C7-FED6-7044-A111-F4BF54FE6F7B}" dt="2023-03-30T01:12:30.558" v="8908" actId="478"/>
          <ac:spMkLst>
            <pc:docMk/>
            <pc:sldMk cId="842659989" sldId="308"/>
            <ac:spMk id="41" creationId="{2DB4C601-8258-5E42-9F84-616998B990BC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2" creationId="{3B86DD75-EBB8-3544-92C2-C64A578F7F4F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3" creationId="{05DF3477-F8BC-BC43-B8E9-0A1AA255484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4" creationId="{3E56D83C-B4E1-614F-BE29-F4145E464BE7}"/>
          </ac:spMkLst>
        </pc:spChg>
        <pc:spChg chg="add mod ord">
          <ac:chgData name="William Letsou" userId="43478b1b-5e3e-4266-af1d-df0b272e1ab8" providerId="ADAL" clId="{8A0367C7-FED6-7044-A111-F4BF54FE6F7B}" dt="2023-04-17T17:46:09.136" v="16314" actId="1076"/>
          <ac:spMkLst>
            <pc:docMk/>
            <pc:sldMk cId="842659989" sldId="308"/>
            <ac:spMk id="45" creationId="{DBD8AA34-3E03-D74B-9F45-6A44EAF9D2C7}"/>
          </ac:spMkLst>
        </pc:spChg>
        <pc:spChg chg="add mod">
          <ac:chgData name="William Letsou" userId="43478b1b-5e3e-4266-af1d-df0b272e1ab8" providerId="ADAL" clId="{8A0367C7-FED6-7044-A111-F4BF54FE6F7B}" dt="2023-03-30T01:17:25.144" v="8981" actId="1076"/>
          <ac:spMkLst>
            <pc:docMk/>
            <pc:sldMk cId="842659989" sldId="308"/>
            <ac:spMk id="46" creationId="{1C88D6F9-507A-D246-88BE-8E041CE8348C}"/>
          </ac:spMkLst>
        </pc:spChg>
      </pc:sldChg>
      <pc:sldChg chg="addSp delSp modSp add mod">
        <pc:chgData name="William Letsou" userId="43478b1b-5e3e-4266-af1d-df0b272e1ab8" providerId="ADAL" clId="{8A0367C7-FED6-7044-A111-F4BF54FE6F7B}" dt="2023-04-18T21:09:23.027" v="16517" actId="1076"/>
        <pc:sldMkLst>
          <pc:docMk/>
          <pc:sldMk cId="4146244679" sldId="309"/>
        </pc:sldMkLst>
        <pc:spChg chg="mod">
          <ac:chgData name="William Letsou" userId="43478b1b-5e3e-4266-af1d-df0b272e1ab8" providerId="ADAL" clId="{8A0367C7-FED6-7044-A111-F4BF54FE6F7B}" dt="2023-03-30T16:29:54.141" v="9587" actId="20577"/>
          <ac:spMkLst>
            <pc:docMk/>
            <pc:sldMk cId="4146244679" sldId="309"/>
            <ac:spMk id="3" creationId="{01973B00-C785-0946-AAB1-7AB5C21A838A}"/>
          </ac:spMkLst>
        </pc:spChg>
        <pc:spChg chg="mod">
          <ac:chgData name="William Letsou" userId="43478b1b-5e3e-4266-af1d-df0b272e1ab8" providerId="ADAL" clId="{8A0367C7-FED6-7044-A111-F4BF54FE6F7B}" dt="2023-03-30T16:29:51.614" v="9586" actId="20577"/>
          <ac:spMkLst>
            <pc:docMk/>
            <pc:sldMk cId="4146244679" sldId="309"/>
            <ac:spMk id="4" creationId="{5EE7C5D1-853A-D741-94A0-07802599F21C}"/>
          </ac:spMkLst>
        </pc:spChg>
        <pc:spChg chg="mod">
          <ac:chgData name="William Letsou" userId="43478b1b-5e3e-4266-af1d-df0b272e1ab8" providerId="ADAL" clId="{8A0367C7-FED6-7044-A111-F4BF54FE6F7B}" dt="2023-04-18T21:09:23.027" v="16517" actId="1076"/>
          <ac:spMkLst>
            <pc:docMk/>
            <pc:sldMk cId="4146244679" sldId="309"/>
            <ac:spMk id="31" creationId="{B1014241-D4B1-8649-A08A-E2992765A746}"/>
          </ac:spMkLst>
        </pc:spChg>
        <pc:spChg chg="mod">
          <ac:chgData name="William Letsou" userId="43478b1b-5e3e-4266-af1d-df0b272e1ab8" providerId="ADAL" clId="{8A0367C7-FED6-7044-A111-F4BF54FE6F7B}" dt="2023-04-18T17:47:09.979" v="16433" actId="1076"/>
          <ac:spMkLst>
            <pc:docMk/>
            <pc:sldMk cId="4146244679" sldId="309"/>
            <ac:spMk id="32" creationId="{0359D045-A43B-D241-A917-182B7DDC62E5}"/>
          </ac:spMkLst>
        </pc:spChg>
        <pc:spChg chg="del">
          <ac:chgData name="William Letsou" userId="43478b1b-5e3e-4266-af1d-df0b272e1ab8" providerId="ADAL" clId="{8A0367C7-FED6-7044-A111-F4BF54FE6F7B}" dt="2023-04-18T17:47:15.313" v="16434" actId="478"/>
          <ac:spMkLst>
            <pc:docMk/>
            <pc:sldMk cId="4146244679" sldId="309"/>
            <ac:spMk id="33" creationId="{D562B531-E631-0347-8FBA-B49C76FC3CC2}"/>
          </ac:spMkLst>
        </pc:spChg>
        <pc:spChg chg="del mod">
          <ac:chgData name="William Letsou" userId="43478b1b-5e3e-4266-af1d-df0b272e1ab8" providerId="ADAL" clId="{8A0367C7-FED6-7044-A111-F4BF54FE6F7B}" dt="2023-04-18T17:47:20.281" v="16437" actId="478"/>
          <ac:spMkLst>
            <pc:docMk/>
            <pc:sldMk cId="4146244679" sldId="309"/>
            <ac:spMk id="34" creationId="{618E842E-ABCF-5D4C-B9F3-990579AA083E}"/>
          </ac:spMkLst>
        </pc:spChg>
        <pc:spChg chg="add mod">
          <ac:chgData name="William Letsou" userId="43478b1b-5e3e-4266-af1d-df0b272e1ab8" providerId="ADAL" clId="{8A0367C7-FED6-7044-A111-F4BF54FE6F7B}" dt="2023-04-18T17:47:32.680" v="16439" actId="1076"/>
          <ac:spMkLst>
            <pc:docMk/>
            <pc:sldMk cId="4146244679" sldId="309"/>
            <ac:spMk id="35" creationId="{E9D8791B-361D-F042-A165-4F2303807037}"/>
          </ac:spMkLst>
        </pc:spChg>
        <pc:spChg chg="add mod">
          <ac:chgData name="William Letsou" userId="43478b1b-5e3e-4266-af1d-df0b272e1ab8" providerId="ADAL" clId="{8A0367C7-FED6-7044-A111-F4BF54FE6F7B}" dt="2023-04-18T17:47:46.076" v="16442" actId="1076"/>
          <ac:spMkLst>
            <pc:docMk/>
            <pc:sldMk cId="4146244679" sldId="309"/>
            <ac:spMk id="36" creationId="{A98147B8-E6AD-C54A-AF1A-A819FFD9E267}"/>
          </ac:spMkLst>
        </pc:spChg>
      </pc:sldChg>
      <pc:sldChg chg="addSp delSp modSp new mod ord">
        <pc:chgData name="William Letsou" userId="43478b1b-5e3e-4266-af1d-df0b272e1ab8" providerId="ADAL" clId="{8A0367C7-FED6-7044-A111-F4BF54FE6F7B}" dt="2023-04-17T17:45:25.437" v="16311" actId="20577"/>
        <pc:sldMkLst>
          <pc:docMk/>
          <pc:sldMk cId="3202149424" sldId="310"/>
        </pc:sldMkLst>
        <pc:spChg chg="mod">
          <ac:chgData name="William Letsou" userId="43478b1b-5e3e-4266-af1d-df0b272e1ab8" providerId="ADAL" clId="{8A0367C7-FED6-7044-A111-F4BF54FE6F7B}" dt="2023-03-30T16:29:46.784" v="9585" actId="20577"/>
          <ac:spMkLst>
            <pc:docMk/>
            <pc:sldMk cId="3202149424" sldId="310"/>
            <ac:spMk id="2" creationId="{16096B63-494D-634B-8A77-7BB5ADEB6F0A}"/>
          </ac:spMkLst>
        </pc:spChg>
        <pc:spChg chg="mod">
          <ac:chgData name="William Letsou" userId="43478b1b-5e3e-4266-af1d-df0b272e1ab8" providerId="ADAL" clId="{8A0367C7-FED6-7044-A111-F4BF54FE6F7B}" dt="2023-04-17T17:44:02.289" v="16307" actId="20577"/>
          <ac:spMkLst>
            <pc:docMk/>
            <pc:sldMk cId="3202149424" sldId="310"/>
            <ac:spMk id="3" creationId="{C1F8F56C-EDEB-904B-8399-6C348EAEEFBA}"/>
          </ac:spMkLst>
        </pc:spChg>
        <pc:spChg chg="del">
          <ac:chgData name="William Letsou" userId="43478b1b-5e3e-4266-af1d-df0b272e1ab8" providerId="ADAL" clId="{8A0367C7-FED6-7044-A111-F4BF54FE6F7B}" dt="2023-03-30T16:14:47.299" v="9140" actId="3680"/>
          <ac:spMkLst>
            <pc:docMk/>
            <pc:sldMk cId="3202149424" sldId="310"/>
            <ac:spMk id="4" creationId="{0D005C6B-678F-0E40-A635-4294DB6974E2}"/>
          </ac:spMkLst>
        </pc:spChg>
        <pc:graphicFrameChg chg="add mod ord modGraphic">
          <ac:chgData name="William Letsou" userId="43478b1b-5e3e-4266-af1d-df0b272e1ab8" providerId="ADAL" clId="{8A0367C7-FED6-7044-A111-F4BF54FE6F7B}" dt="2023-04-17T17:45:25.437" v="16311" actId="20577"/>
          <ac:graphicFrameMkLst>
            <pc:docMk/>
            <pc:sldMk cId="3202149424" sldId="310"/>
            <ac:graphicFrameMk id="7" creationId="{60EFBA91-19A8-D946-BFD6-AEC1BFF97FEA}"/>
          </ac:graphicFrameMkLst>
        </pc:graphicFrameChg>
      </pc:sldChg>
      <pc:sldChg chg="addSp delSp modSp new mod">
        <pc:chgData name="William Letsou" userId="43478b1b-5e3e-4266-af1d-df0b272e1ab8" providerId="ADAL" clId="{8A0367C7-FED6-7044-A111-F4BF54FE6F7B}" dt="2023-04-17T22:52:49.915" v="16398" actId="20577"/>
        <pc:sldMkLst>
          <pc:docMk/>
          <pc:sldMk cId="2037920418" sldId="311"/>
        </pc:sldMkLst>
        <pc:spChg chg="mod">
          <ac:chgData name="William Letsou" userId="43478b1b-5e3e-4266-af1d-df0b272e1ab8" providerId="ADAL" clId="{8A0367C7-FED6-7044-A111-F4BF54FE6F7B}" dt="2023-03-30T16:29:24.240" v="9584" actId="20577"/>
          <ac:spMkLst>
            <pc:docMk/>
            <pc:sldMk cId="2037920418" sldId="311"/>
            <ac:spMk id="2" creationId="{1CB811AC-1FD2-454D-B2BB-EFA46E740BB3}"/>
          </ac:spMkLst>
        </pc:spChg>
        <pc:spChg chg="mod">
          <ac:chgData name="William Letsou" userId="43478b1b-5e3e-4266-af1d-df0b272e1ab8" providerId="ADAL" clId="{8A0367C7-FED6-7044-A111-F4BF54FE6F7B}" dt="2023-04-17T22:52:49.915" v="16398" actId="20577"/>
          <ac:spMkLst>
            <pc:docMk/>
            <pc:sldMk cId="2037920418" sldId="311"/>
            <ac:spMk id="3" creationId="{DA3C06B5-4118-0545-81EC-650561498DD3}"/>
          </ac:spMkLst>
        </pc:spChg>
        <pc:spChg chg="del mod">
          <ac:chgData name="William Letsou" userId="43478b1b-5e3e-4266-af1d-df0b272e1ab8" providerId="ADAL" clId="{8A0367C7-FED6-7044-A111-F4BF54FE6F7B}" dt="2023-03-30T16:38:14.236" v="9756"/>
          <ac:spMkLst>
            <pc:docMk/>
            <pc:sldMk cId="2037920418" sldId="311"/>
            <ac:spMk id="4" creationId="{33483256-6D86-B24D-A006-126E94147067}"/>
          </ac:spMkLst>
        </pc:spChg>
        <pc:spChg chg="add mod">
          <ac:chgData name="William Letsou" userId="43478b1b-5e3e-4266-af1d-df0b272e1ab8" providerId="ADAL" clId="{8A0367C7-FED6-7044-A111-F4BF54FE6F7B}" dt="2023-03-30T16:38:39.864" v="9762" actId="1076"/>
          <ac:spMkLst>
            <pc:docMk/>
            <pc:sldMk cId="2037920418" sldId="311"/>
            <ac:spMk id="9" creationId="{94AED32F-727E-1C49-83EB-F31A8006A46D}"/>
          </ac:spMkLst>
        </pc:spChg>
        <pc:picChg chg="add mod">
          <ac:chgData name="William Letsou" userId="43478b1b-5e3e-4266-af1d-df0b272e1ab8" providerId="ADAL" clId="{8A0367C7-FED6-7044-A111-F4BF54FE6F7B}" dt="2023-03-30T16:38:14.236" v="9756"/>
          <ac:picMkLst>
            <pc:docMk/>
            <pc:sldMk cId="2037920418" sldId="311"/>
            <ac:picMk id="1026" creationId="{8F3389C4-BC35-8E4F-9745-C76C3572582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6:45:15.184" v="9935" actId="1076"/>
        <pc:sldMkLst>
          <pc:docMk/>
          <pc:sldMk cId="3077477953" sldId="312"/>
        </pc:sldMkLst>
        <pc:spChg chg="mod">
          <ac:chgData name="William Letsou" userId="43478b1b-5e3e-4266-af1d-df0b272e1ab8" providerId="ADAL" clId="{8A0367C7-FED6-7044-A111-F4BF54FE6F7B}" dt="2023-03-30T16:44:39.048" v="9929" actId="20577"/>
          <ac:spMkLst>
            <pc:docMk/>
            <pc:sldMk cId="3077477953" sldId="312"/>
            <ac:spMk id="3" creationId="{DA3C06B5-4118-0545-81EC-650561498DD3}"/>
          </ac:spMkLst>
        </pc:spChg>
        <pc:spChg chg="add del mod">
          <ac:chgData name="William Letsou" userId="43478b1b-5e3e-4266-af1d-df0b272e1ab8" providerId="ADAL" clId="{8A0367C7-FED6-7044-A111-F4BF54FE6F7B}" dt="2023-03-30T16:43:16.976" v="9767"/>
          <ac:spMkLst>
            <pc:docMk/>
            <pc:sldMk cId="3077477953" sldId="312"/>
            <ac:spMk id="4" creationId="{E06892FF-97C2-B746-A74C-D49AAE42BF0B}"/>
          </ac:spMkLst>
        </pc:spChg>
        <pc:spChg chg="del">
          <ac:chgData name="William Letsou" userId="43478b1b-5e3e-4266-af1d-df0b272e1ab8" providerId="ADAL" clId="{8A0367C7-FED6-7044-A111-F4BF54FE6F7B}" dt="2023-03-30T16:43:20.171" v="9768" actId="478"/>
          <ac:spMkLst>
            <pc:docMk/>
            <pc:sldMk cId="3077477953" sldId="312"/>
            <ac:spMk id="9" creationId="{94AED32F-727E-1C49-83EB-F31A8006A46D}"/>
          </ac:spMkLst>
        </pc:spChg>
        <pc:spChg chg="add mod">
          <ac:chgData name="William Letsou" userId="43478b1b-5e3e-4266-af1d-df0b272e1ab8" providerId="ADAL" clId="{8A0367C7-FED6-7044-A111-F4BF54FE6F7B}" dt="2023-03-30T16:45:15.184" v="9935" actId="1076"/>
          <ac:spMkLst>
            <pc:docMk/>
            <pc:sldMk cId="3077477953" sldId="312"/>
            <ac:spMk id="12" creationId="{C330F207-CCF8-9345-A894-2A45329D5DCE}"/>
          </ac:spMkLst>
        </pc:spChg>
        <pc:picChg chg="del">
          <ac:chgData name="William Letsou" userId="43478b1b-5e3e-4266-af1d-df0b272e1ab8" providerId="ADAL" clId="{8A0367C7-FED6-7044-A111-F4BF54FE6F7B}" dt="2023-03-30T16:43:11.199" v="9764" actId="478"/>
          <ac:picMkLst>
            <pc:docMk/>
            <pc:sldMk cId="3077477953" sldId="312"/>
            <ac:picMk id="1026" creationId="{8F3389C4-BC35-8E4F-9745-C76C3572582C}"/>
          </ac:picMkLst>
        </pc:picChg>
        <pc:picChg chg="add del">
          <ac:chgData name="William Letsou" userId="43478b1b-5e3e-4266-af1d-df0b272e1ab8" providerId="ADAL" clId="{8A0367C7-FED6-7044-A111-F4BF54FE6F7B}" dt="2023-03-30T16:43:14.998" v="9766"/>
          <ac:picMkLst>
            <pc:docMk/>
            <pc:sldMk cId="3077477953" sldId="312"/>
            <ac:picMk id="3074" creationId="{D108E83E-0E41-254A-BC8D-0E7214C6E4D9}"/>
          </ac:picMkLst>
        </pc:picChg>
        <pc:picChg chg="add mod">
          <ac:chgData name="William Letsou" userId="43478b1b-5e3e-4266-af1d-df0b272e1ab8" providerId="ADAL" clId="{8A0367C7-FED6-7044-A111-F4BF54FE6F7B}" dt="2023-03-30T16:43:16.976" v="9767"/>
          <ac:picMkLst>
            <pc:docMk/>
            <pc:sldMk cId="3077477953" sldId="312"/>
            <ac:picMk id="3076" creationId="{C407D665-6BD3-1942-A672-368C6EFE8ADF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9:07:40.925" v="10726" actId="20577"/>
        <pc:sldMkLst>
          <pc:docMk/>
          <pc:sldMk cId="947063183" sldId="313"/>
        </pc:sldMkLst>
        <pc:spChg chg="mod">
          <ac:chgData name="William Letsou" userId="43478b1b-5e3e-4266-af1d-df0b272e1ab8" providerId="ADAL" clId="{8A0367C7-FED6-7044-A111-F4BF54FE6F7B}" dt="2023-03-30T18:52:47.042" v="10171" actId="20577"/>
          <ac:spMkLst>
            <pc:docMk/>
            <pc:sldMk cId="947063183" sldId="313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3-30T19:07:40.925" v="10726" actId="20577"/>
          <ac:spMkLst>
            <pc:docMk/>
            <pc:sldMk cId="947063183" sldId="313"/>
            <ac:spMk id="3" creationId="{DC777270-37B1-7E42-B1FD-C19F261A03B2}"/>
          </ac:spMkLst>
        </pc:spChg>
        <pc:spChg chg="add del mod">
          <ac:chgData name="William Letsou" userId="43478b1b-5e3e-4266-af1d-df0b272e1ab8" providerId="ADAL" clId="{8A0367C7-FED6-7044-A111-F4BF54FE6F7B}" dt="2023-03-30T18:52:53.552" v="10175"/>
          <ac:spMkLst>
            <pc:docMk/>
            <pc:sldMk cId="947063183" sldId="313"/>
            <ac:spMk id="4" creationId="{65E46215-E9CE-5946-A070-8A2059909A4C}"/>
          </ac:spMkLst>
        </pc:spChg>
        <pc:spChg chg="add mod">
          <ac:chgData name="William Letsou" userId="43478b1b-5e3e-4266-af1d-df0b272e1ab8" providerId="ADAL" clId="{8A0367C7-FED6-7044-A111-F4BF54FE6F7B}" dt="2023-03-30T18:55:21.485" v="10295" actId="2085"/>
          <ac:spMkLst>
            <pc:docMk/>
            <pc:sldMk cId="947063183" sldId="313"/>
            <ac:spMk id="7" creationId="{48864965-8BF1-5B44-8E69-7E87084FDC11}"/>
          </ac:spMkLst>
        </pc:spChg>
        <pc:spChg chg="add mod">
          <ac:chgData name="William Letsou" userId="43478b1b-5e3e-4266-af1d-df0b272e1ab8" providerId="ADAL" clId="{8A0367C7-FED6-7044-A111-F4BF54FE6F7B}" dt="2023-03-30T18:55:35.218" v="10298" actId="14100"/>
          <ac:spMkLst>
            <pc:docMk/>
            <pc:sldMk cId="947063183" sldId="313"/>
            <ac:spMk id="11" creationId="{B23A6844-E632-0E42-B549-A7DDC443885A}"/>
          </ac:spMkLst>
        </pc:spChg>
        <pc:picChg chg="del">
          <ac:chgData name="William Letsou" userId="43478b1b-5e3e-4266-af1d-df0b272e1ab8" providerId="ADAL" clId="{8A0367C7-FED6-7044-A111-F4BF54FE6F7B}" dt="2023-03-30T18:52:49.803" v="10172" actId="478"/>
          <ac:picMkLst>
            <pc:docMk/>
            <pc:sldMk cId="947063183" sldId="313"/>
            <ac:picMk id="4098" creationId="{4E594FF7-A670-6447-8AB9-C0DC3B486DD6}"/>
          </ac:picMkLst>
        </pc:picChg>
        <pc:picChg chg="add del">
          <ac:chgData name="William Letsou" userId="43478b1b-5e3e-4266-af1d-df0b272e1ab8" providerId="ADAL" clId="{8A0367C7-FED6-7044-A111-F4BF54FE6F7B}" dt="2023-03-30T18:52:51.956" v="10174"/>
          <ac:picMkLst>
            <pc:docMk/>
            <pc:sldMk cId="947063183" sldId="313"/>
            <ac:picMk id="6146" creationId="{8B783B5D-9432-2D4A-BCE3-E0591DE7737F}"/>
          </ac:picMkLst>
        </pc:picChg>
        <pc:picChg chg="add mod">
          <ac:chgData name="William Letsou" userId="43478b1b-5e3e-4266-af1d-df0b272e1ab8" providerId="ADAL" clId="{8A0367C7-FED6-7044-A111-F4BF54FE6F7B}" dt="2023-03-30T18:58:25.402" v="10421" actId="207"/>
          <ac:picMkLst>
            <pc:docMk/>
            <pc:sldMk cId="947063183" sldId="313"/>
            <ac:picMk id="6148" creationId="{099576E0-D39F-834A-8C55-8E009B3E6F1E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9:08:46.846" v="10833" actId="20577"/>
        <pc:sldMkLst>
          <pc:docMk/>
          <pc:sldMk cId="78337191" sldId="314"/>
        </pc:sldMkLst>
        <pc:spChg chg="mod">
          <ac:chgData name="William Letsou" userId="43478b1b-5e3e-4266-af1d-df0b272e1ab8" providerId="ADAL" clId="{8A0367C7-FED6-7044-A111-F4BF54FE6F7B}" dt="2023-03-30T19:06:21.172" v="10666" actId="20577"/>
          <ac:spMkLst>
            <pc:docMk/>
            <pc:sldMk cId="78337191" sldId="314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3-30T19:08:46.846" v="10833" actId="20577"/>
          <ac:spMkLst>
            <pc:docMk/>
            <pc:sldMk cId="78337191" sldId="314"/>
            <ac:spMk id="3" creationId="{DC777270-37B1-7E42-B1FD-C19F261A03B2}"/>
          </ac:spMkLst>
        </pc:spChg>
        <pc:spChg chg="del">
          <ac:chgData name="William Letsou" userId="43478b1b-5e3e-4266-af1d-df0b272e1ab8" providerId="ADAL" clId="{8A0367C7-FED6-7044-A111-F4BF54FE6F7B}" dt="2023-03-30T19:05:20.637" v="10623" actId="478"/>
          <ac:spMkLst>
            <pc:docMk/>
            <pc:sldMk cId="78337191" sldId="314"/>
            <ac:spMk id="7" creationId="{48864965-8BF1-5B44-8E69-7E87084FDC11}"/>
          </ac:spMkLst>
        </pc:spChg>
        <pc:spChg chg="add del mod">
          <ac:chgData name="William Letsou" userId="43478b1b-5e3e-4266-af1d-df0b272e1ab8" providerId="ADAL" clId="{8A0367C7-FED6-7044-A111-F4BF54FE6F7B}" dt="2023-03-30T19:04:23.799" v="10621"/>
          <ac:spMkLst>
            <pc:docMk/>
            <pc:sldMk cId="78337191" sldId="314"/>
            <ac:spMk id="8" creationId="{69EFF0B9-7075-3F4A-82A2-9AC3B5500EE1}"/>
          </ac:spMkLst>
        </pc:spChg>
        <pc:spChg chg="add del mod">
          <ac:chgData name="William Letsou" userId="43478b1b-5e3e-4266-af1d-df0b272e1ab8" providerId="ADAL" clId="{8A0367C7-FED6-7044-A111-F4BF54FE6F7B}" dt="2023-03-30T19:05:48.734" v="10629"/>
          <ac:spMkLst>
            <pc:docMk/>
            <pc:sldMk cId="78337191" sldId="314"/>
            <ac:spMk id="9" creationId="{B8CF24B7-F7A6-3A46-827D-2DAAC13346E6}"/>
          </ac:spMkLst>
        </pc:spChg>
        <pc:spChg chg="mod">
          <ac:chgData name="William Letsou" userId="43478b1b-5e3e-4266-af1d-df0b272e1ab8" providerId="ADAL" clId="{8A0367C7-FED6-7044-A111-F4BF54FE6F7B}" dt="2023-03-30T19:05:59.976" v="10631" actId="1076"/>
          <ac:spMkLst>
            <pc:docMk/>
            <pc:sldMk cId="78337191" sldId="314"/>
            <ac:spMk id="11" creationId="{B23A6844-E632-0E42-B549-A7DDC443885A}"/>
          </ac:spMkLst>
        </pc:spChg>
        <pc:picChg chg="del mod">
          <ac:chgData name="William Letsou" userId="43478b1b-5e3e-4266-af1d-df0b272e1ab8" providerId="ADAL" clId="{8A0367C7-FED6-7044-A111-F4BF54FE6F7B}" dt="2023-03-30T19:04:17.026" v="10620" actId="478"/>
          <ac:picMkLst>
            <pc:docMk/>
            <pc:sldMk cId="78337191" sldId="314"/>
            <ac:picMk id="6148" creationId="{099576E0-D39F-834A-8C55-8E009B3E6F1E}"/>
          </ac:picMkLst>
        </pc:picChg>
        <pc:picChg chg="add del mod">
          <ac:chgData name="William Letsou" userId="43478b1b-5e3e-4266-af1d-df0b272e1ab8" providerId="ADAL" clId="{8A0367C7-FED6-7044-A111-F4BF54FE6F7B}" dt="2023-03-30T19:05:45.576" v="10628" actId="478"/>
          <ac:picMkLst>
            <pc:docMk/>
            <pc:sldMk cId="78337191" sldId="314"/>
            <ac:picMk id="8194" creationId="{FD7E89DD-C46C-A44D-AAA6-6F8895A265B7}"/>
          </ac:picMkLst>
        </pc:picChg>
        <pc:picChg chg="add mod">
          <ac:chgData name="William Letsou" userId="43478b1b-5e3e-4266-af1d-df0b272e1ab8" providerId="ADAL" clId="{8A0367C7-FED6-7044-A111-F4BF54FE6F7B}" dt="2023-03-30T19:06:04.512" v="10632" actId="207"/>
          <ac:picMkLst>
            <pc:docMk/>
            <pc:sldMk cId="78337191" sldId="314"/>
            <ac:picMk id="8196" creationId="{EBCE4935-B3D8-3849-997D-ADB12B92E0BC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8T21:49:09.705" v="16524" actId="1076"/>
        <pc:sldMkLst>
          <pc:docMk/>
          <pc:sldMk cId="1295466951" sldId="315"/>
        </pc:sldMkLst>
        <pc:spChg chg="mod">
          <ac:chgData name="William Letsou" userId="43478b1b-5e3e-4266-af1d-df0b272e1ab8" providerId="ADAL" clId="{8A0367C7-FED6-7044-A111-F4BF54FE6F7B}" dt="2023-03-30T19:27:29.021" v="11034" actId="20577"/>
          <ac:spMkLst>
            <pc:docMk/>
            <pc:sldMk cId="1295466951" sldId="315"/>
            <ac:spMk id="2" creationId="{0AF88197-C521-554E-A0FB-553B7D838A9B}"/>
          </ac:spMkLst>
        </pc:spChg>
        <pc:spChg chg="mod">
          <ac:chgData name="William Letsou" userId="43478b1b-5e3e-4266-af1d-df0b272e1ab8" providerId="ADAL" clId="{8A0367C7-FED6-7044-A111-F4BF54FE6F7B}" dt="2023-03-30T19:27:14.484" v="11018" actId="20577"/>
          <ac:spMkLst>
            <pc:docMk/>
            <pc:sldMk cId="1295466951" sldId="315"/>
            <ac:spMk id="3" creationId="{06236830-175B-6740-9B9B-99A8C5978300}"/>
          </ac:spMkLst>
        </pc:spChg>
        <pc:spChg chg="del">
          <ac:chgData name="William Letsou" userId="43478b1b-5e3e-4266-af1d-df0b272e1ab8" providerId="ADAL" clId="{8A0367C7-FED6-7044-A111-F4BF54FE6F7B}" dt="2023-03-30T19:23:26.593" v="10841" actId="478"/>
          <ac:spMkLst>
            <pc:docMk/>
            <pc:sldMk cId="1295466951" sldId="315"/>
            <ac:spMk id="4" creationId="{44B17083-A87E-674D-81DA-1D2C0E164744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7" creationId="{9A09AFEA-4052-7346-99CA-8BA650AEE623}"/>
          </ac:spMkLst>
        </pc:spChg>
        <pc:spChg chg="add mod">
          <ac:chgData name="William Letsou" userId="43478b1b-5e3e-4266-af1d-df0b272e1ab8" providerId="ADAL" clId="{8A0367C7-FED6-7044-A111-F4BF54FE6F7B}" dt="2023-03-30T19:24:32.701" v="10856" actId="207"/>
          <ac:spMkLst>
            <pc:docMk/>
            <pc:sldMk cId="1295466951" sldId="315"/>
            <ac:spMk id="8" creationId="{A049B6B3-7132-0F48-BF07-F17AEE27DAD8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9" creationId="{EB45D5A6-6074-144A-B9E0-15F594356BE2}"/>
          </ac:spMkLst>
        </pc:spChg>
        <pc:spChg chg="add mod">
          <ac:chgData name="William Letsou" userId="43478b1b-5e3e-4266-af1d-df0b272e1ab8" providerId="ADAL" clId="{8A0367C7-FED6-7044-A111-F4BF54FE6F7B}" dt="2023-03-30T19:24:36.159" v="10857" actId="207"/>
          <ac:spMkLst>
            <pc:docMk/>
            <pc:sldMk cId="1295466951" sldId="315"/>
            <ac:spMk id="10" creationId="{F32CE123-4B35-4A4D-A42D-713302038345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1" creationId="{C55D8138-DCA7-5A4B-BFE9-F687067945B2}"/>
          </ac:spMkLst>
        </pc:spChg>
        <pc:spChg chg="add mod">
          <ac:chgData name="William Letsou" userId="43478b1b-5e3e-4266-af1d-df0b272e1ab8" providerId="ADAL" clId="{8A0367C7-FED6-7044-A111-F4BF54FE6F7B}" dt="2023-03-30T19:24:39.736" v="10858" actId="207"/>
          <ac:spMkLst>
            <pc:docMk/>
            <pc:sldMk cId="1295466951" sldId="315"/>
            <ac:spMk id="12" creationId="{DCC3916B-1CCC-DC48-925C-29E6EB779709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3" creationId="{D8BC9059-4CBA-994B-A07A-1D68959A7FBD}"/>
          </ac:spMkLst>
        </pc:spChg>
        <pc:spChg chg="add mod">
          <ac:chgData name="William Letsou" userId="43478b1b-5e3e-4266-af1d-df0b272e1ab8" providerId="ADAL" clId="{8A0367C7-FED6-7044-A111-F4BF54FE6F7B}" dt="2023-03-30T19:24:42.690" v="10859" actId="207"/>
          <ac:spMkLst>
            <pc:docMk/>
            <pc:sldMk cId="1295466951" sldId="315"/>
            <ac:spMk id="14" creationId="{70D391D9-2670-BF4C-91B2-9F96FD351DA5}"/>
          </ac:spMkLst>
        </pc:spChg>
        <pc:spChg chg="add del mod">
          <ac:chgData name="William Letsou" userId="43478b1b-5e3e-4266-af1d-df0b272e1ab8" providerId="ADAL" clId="{8A0367C7-FED6-7044-A111-F4BF54FE6F7B}" dt="2023-03-30T19:23:13.647" v="10837" actId="478"/>
          <ac:spMkLst>
            <pc:docMk/>
            <pc:sldMk cId="1295466951" sldId="315"/>
            <ac:spMk id="15" creationId="{81BBDF83-ED9C-1740-BA49-A56041ABC2D6}"/>
          </ac:spMkLst>
        </pc:spChg>
        <pc:spChg chg="add del mod">
          <ac:chgData name="William Letsou" userId="43478b1b-5e3e-4266-af1d-df0b272e1ab8" providerId="ADAL" clId="{8A0367C7-FED6-7044-A111-F4BF54FE6F7B}" dt="2023-03-30T19:23:16.396" v="10838" actId="478"/>
          <ac:spMkLst>
            <pc:docMk/>
            <pc:sldMk cId="1295466951" sldId="315"/>
            <ac:spMk id="16" creationId="{867EF53B-D00D-134B-B204-A20CCA33AFF0}"/>
          </ac:spMkLst>
        </pc:spChg>
        <pc:spChg chg="add del mod">
          <ac:chgData name="William Letsou" userId="43478b1b-5e3e-4266-af1d-df0b272e1ab8" providerId="ADAL" clId="{8A0367C7-FED6-7044-A111-F4BF54FE6F7B}" dt="2023-03-30T19:23:18.603" v="10839" actId="478"/>
          <ac:spMkLst>
            <pc:docMk/>
            <pc:sldMk cId="1295466951" sldId="315"/>
            <ac:spMk id="17" creationId="{08847DC1-8E74-0D49-A48B-8D51F00F2247}"/>
          </ac:spMkLst>
        </pc:spChg>
        <pc:spChg chg="add del mod">
          <ac:chgData name="William Letsou" userId="43478b1b-5e3e-4266-af1d-df0b272e1ab8" providerId="ADAL" clId="{8A0367C7-FED6-7044-A111-F4BF54FE6F7B}" dt="2023-03-30T19:23:20.859" v="10840" actId="478"/>
          <ac:spMkLst>
            <pc:docMk/>
            <pc:sldMk cId="1295466951" sldId="315"/>
            <ac:spMk id="18" creationId="{C64BBA59-30A9-9246-A640-78D3640F0B70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9" creationId="{6AF411B2-74F2-3B40-A538-117D565EDDAE}"/>
          </ac:spMkLst>
        </pc:spChg>
        <pc:spChg chg="add mod">
          <ac:chgData name="William Letsou" userId="43478b1b-5e3e-4266-af1d-df0b272e1ab8" providerId="ADAL" clId="{8A0367C7-FED6-7044-A111-F4BF54FE6F7B}" dt="2023-03-30T19:24:45.775" v="10860" actId="207"/>
          <ac:spMkLst>
            <pc:docMk/>
            <pc:sldMk cId="1295466951" sldId="315"/>
            <ac:spMk id="20" creationId="{B821B5D9-44E5-0440-971B-D86A1803CC20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1" creationId="{A0EF4F30-4629-7044-9B82-2D720E76B368}"/>
          </ac:spMkLst>
        </pc:spChg>
        <pc:spChg chg="add mod">
          <ac:chgData name="William Letsou" userId="43478b1b-5e3e-4266-af1d-df0b272e1ab8" providerId="ADAL" clId="{8A0367C7-FED6-7044-A111-F4BF54FE6F7B}" dt="2023-03-30T19:24:48.914" v="10861" actId="207"/>
          <ac:spMkLst>
            <pc:docMk/>
            <pc:sldMk cId="1295466951" sldId="315"/>
            <ac:spMk id="22" creationId="{C8F39F1B-F0E7-7C4F-B54D-8DFB4A6A2F46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3" creationId="{43479872-0873-2347-9AE9-CBA5D5A9A8C7}"/>
          </ac:spMkLst>
        </pc:spChg>
        <pc:spChg chg="add mod">
          <ac:chgData name="William Letsou" userId="43478b1b-5e3e-4266-af1d-df0b272e1ab8" providerId="ADAL" clId="{8A0367C7-FED6-7044-A111-F4BF54FE6F7B}" dt="2023-03-30T19:24:52.685" v="10862" actId="207"/>
          <ac:spMkLst>
            <pc:docMk/>
            <pc:sldMk cId="1295466951" sldId="315"/>
            <ac:spMk id="24" creationId="{B77BD5D6-411A-A546-B912-D7ACF01529BA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5" creationId="{8FEAF4D1-81F8-214D-A7B4-1F4C0F750BAE}"/>
          </ac:spMkLst>
        </pc:spChg>
        <pc:spChg chg="add mod">
          <ac:chgData name="William Letsou" userId="43478b1b-5e3e-4266-af1d-df0b272e1ab8" providerId="ADAL" clId="{8A0367C7-FED6-7044-A111-F4BF54FE6F7B}" dt="2023-03-30T19:24:56.393" v="10863" actId="207"/>
          <ac:spMkLst>
            <pc:docMk/>
            <pc:sldMk cId="1295466951" sldId="315"/>
            <ac:spMk id="26" creationId="{EFA10D54-4320-3348-B696-0DE647733CF9}"/>
          </ac:spMkLst>
        </pc:spChg>
        <pc:spChg chg="add mod">
          <ac:chgData name="William Letsou" userId="43478b1b-5e3e-4266-af1d-df0b272e1ab8" providerId="ADAL" clId="{8A0367C7-FED6-7044-A111-F4BF54FE6F7B}" dt="2023-03-30T19:28:06.873" v="11041" actId="58"/>
          <ac:spMkLst>
            <pc:docMk/>
            <pc:sldMk cId="1295466951" sldId="315"/>
            <ac:spMk id="27" creationId="{17F3F6F3-037D-304C-A4BA-8B39583EC73A}"/>
          </ac:spMkLst>
        </pc:spChg>
        <pc:spChg chg="add mod">
          <ac:chgData name="William Letsou" userId="43478b1b-5e3e-4266-af1d-df0b272e1ab8" providerId="ADAL" clId="{8A0367C7-FED6-7044-A111-F4BF54FE6F7B}" dt="2023-03-30T19:28:42.350" v="11057" actId="1076"/>
          <ac:spMkLst>
            <pc:docMk/>
            <pc:sldMk cId="1295466951" sldId="315"/>
            <ac:spMk id="28" creationId="{265D1377-8714-2A42-8CAC-9C48AB386153}"/>
          </ac:spMkLst>
        </pc:spChg>
        <pc:spChg chg="add mod">
          <ac:chgData name="William Letsou" userId="43478b1b-5e3e-4266-af1d-df0b272e1ab8" providerId="ADAL" clId="{8A0367C7-FED6-7044-A111-F4BF54FE6F7B}" dt="2023-03-30T19:30:28.745" v="11074" actId="1076"/>
          <ac:spMkLst>
            <pc:docMk/>
            <pc:sldMk cId="1295466951" sldId="315"/>
            <ac:spMk id="29" creationId="{AA152207-0F0F-A54F-94F9-44E91C979F80}"/>
          </ac:spMkLst>
        </pc:spChg>
        <pc:spChg chg="add mod">
          <ac:chgData name="William Letsou" userId="43478b1b-5e3e-4266-af1d-df0b272e1ab8" providerId="ADAL" clId="{8A0367C7-FED6-7044-A111-F4BF54FE6F7B}" dt="2023-04-18T21:48:43.908" v="16519" actId="1076"/>
          <ac:spMkLst>
            <pc:docMk/>
            <pc:sldMk cId="1295466951" sldId="315"/>
            <ac:spMk id="30" creationId="{B105EACF-0356-6C4F-A255-2211B112CFE6}"/>
          </ac:spMkLst>
        </pc:spChg>
        <pc:spChg chg="add mod">
          <ac:chgData name="William Letsou" userId="43478b1b-5e3e-4266-af1d-df0b272e1ab8" providerId="ADAL" clId="{8A0367C7-FED6-7044-A111-F4BF54FE6F7B}" dt="2023-04-18T21:48:55.641" v="16521" actId="1076"/>
          <ac:spMkLst>
            <pc:docMk/>
            <pc:sldMk cId="1295466951" sldId="315"/>
            <ac:spMk id="31" creationId="{1EC68815-A762-6944-8AAB-CCADE5671D59}"/>
          </ac:spMkLst>
        </pc:spChg>
        <pc:spChg chg="add mod">
          <ac:chgData name="William Letsou" userId="43478b1b-5e3e-4266-af1d-df0b272e1ab8" providerId="ADAL" clId="{8A0367C7-FED6-7044-A111-F4BF54FE6F7B}" dt="2023-04-18T21:49:09.705" v="16524" actId="1076"/>
          <ac:spMkLst>
            <pc:docMk/>
            <pc:sldMk cId="1295466951" sldId="315"/>
            <ac:spMk id="33" creationId="{4C36B7BA-BB58-FA4C-A1FD-C4BEED3FED3A}"/>
          </ac:spMkLst>
        </pc:spChg>
        <pc:cxnChg chg="add mod">
          <ac:chgData name="William Letsou" userId="43478b1b-5e3e-4266-af1d-df0b272e1ab8" providerId="ADAL" clId="{8A0367C7-FED6-7044-A111-F4BF54FE6F7B}" dt="2023-03-30T19:30:15.555" v="11072" actId="692"/>
          <ac:cxnSpMkLst>
            <pc:docMk/>
            <pc:sldMk cId="1295466951" sldId="315"/>
            <ac:cxnSpMk id="32" creationId="{801AAD6C-E4AC-3347-B699-55A1B8D8CD71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30T20:08:39.658" v="11508" actId="20577"/>
        <pc:sldMkLst>
          <pc:docMk/>
          <pc:sldMk cId="3211902514" sldId="316"/>
        </pc:sldMkLst>
        <pc:spChg chg="mod">
          <ac:chgData name="William Letsou" userId="43478b1b-5e3e-4266-af1d-df0b272e1ab8" providerId="ADAL" clId="{8A0367C7-FED6-7044-A111-F4BF54FE6F7B}" dt="2023-03-30T19:34:45.527" v="11114" actId="20577"/>
          <ac:spMkLst>
            <pc:docMk/>
            <pc:sldMk cId="3211902514" sldId="316"/>
            <ac:spMk id="2" creationId="{A695C94D-2B1B-B048-A94A-005515EB4078}"/>
          </ac:spMkLst>
        </pc:spChg>
        <pc:spChg chg="mod">
          <ac:chgData name="William Letsou" userId="43478b1b-5e3e-4266-af1d-df0b272e1ab8" providerId="ADAL" clId="{8A0367C7-FED6-7044-A111-F4BF54FE6F7B}" dt="2023-03-30T20:08:39.658" v="11508" actId="20577"/>
          <ac:spMkLst>
            <pc:docMk/>
            <pc:sldMk cId="3211902514" sldId="316"/>
            <ac:spMk id="3" creationId="{D4D160B3-B325-4D49-B8EF-3BB56F498306}"/>
          </ac:spMkLst>
        </pc:spChg>
        <pc:spChg chg="del">
          <ac:chgData name="William Letsou" userId="43478b1b-5e3e-4266-af1d-df0b272e1ab8" providerId="ADAL" clId="{8A0367C7-FED6-7044-A111-F4BF54FE6F7B}" dt="2023-03-30T19:35:04.108" v="11115"/>
          <ac:spMkLst>
            <pc:docMk/>
            <pc:sldMk cId="3211902514" sldId="316"/>
            <ac:spMk id="4" creationId="{FC039063-60B4-B549-A9AC-758EEC2186BF}"/>
          </ac:spMkLst>
        </pc:spChg>
        <pc:spChg chg="add del mod">
          <ac:chgData name="William Letsou" userId="43478b1b-5e3e-4266-af1d-df0b272e1ab8" providerId="ADAL" clId="{8A0367C7-FED6-7044-A111-F4BF54FE6F7B}" dt="2023-03-30T19:54:01.596" v="11366"/>
          <ac:spMkLst>
            <pc:docMk/>
            <pc:sldMk cId="3211902514" sldId="316"/>
            <ac:spMk id="7" creationId="{B87F3365-4276-8B4F-91AE-B72E332E4774}"/>
          </ac:spMkLst>
        </pc:spChg>
        <pc:spChg chg="add mod">
          <ac:chgData name="William Letsou" userId="43478b1b-5e3e-4266-af1d-df0b272e1ab8" providerId="ADAL" clId="{8A0367C7-FED6-7044-A111-F4BF54FE6F7B}" dt="2023-03-30T19:54:35.175" v="11374" actId="14100"/>
          <ac:spMkLst>
            <pc:docMk/>
            <pc:sldMk cId="3211902514" sldId="316"/>
            <ac:spMk id="12" creationId="{8C2256BA-7B52-2148-9474-F8430D275142}"/>
          </ac:spMkLst>
        </pc:spChg>
        <pc:picChg chg="add del mod">
          <ac:chgData name="William Letsou" userId="43478b1b-5e3e-4266-af1d-df0b272e1ab8" providerId="ADAL" clId="{8A0367C7-FED6-7044-A111-F4BF54FE6F7B}" dt="2023-03-30T19:53:54.002" v="11363" actId="478"/>
          <ac:picMkLst>
            <pc:docMk/>
            <pc:sldMk cId="3211902514" sldId="316"/>
            <ac:picMk id="9218" creationId="{7762E291-39EF-874C-9E50-38336BC5EC6D}"/>
          </ac:picMkLst>
        </pc:picChg>
        <pc:picChg chg="add del mod">
          <ac:chgData name="William Letsou" userId="43478b1b-5e3e-4266-af1d-df0b272e1ab8" providerId="ADAL" clId="{8A0367C7-FED6-7044-A111-F4BF54FE6F7B}" dt="2023-03-30T19:54:02.756" v="11367" actId="478"/>
          <ac:picMkLst>
            <pc:docMk/>
            <pc:sldMk cId="3211902514" sldId="316"/>
            <ac:picMk id="9220" creationId="{3DED6777-CD86-384E-AF37-60FE73663911}"/>
          </ac:picMkLst>
        </pc:picChg>
        <pc:picChg chg="add mod">
          <ac:chgData name="William Letsou" userId="43478b1b-5e3e-4266-af1d-df0b272e1ab8" providerId="ADAL" clId="{8A0367C7-FED6-7044-A111-F4BF54FE6F7B}" dt="2023-03-30T19:54:01.596" v="11366"/>
          <ac:picMkLst>
            <pc:docMk/>
            <pc:sldMk cId="3211902514" sldId="316"/>
            <ac:picMk id="9222" creationId="{96581480-941B-E140-BA29-54E242322A39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21:31:04.921" v="16329" actId="20577"/>
        <pc:sldMkLst>
          <pc:docMk/>
          <pc:sldMk cId="869125015" sldId="317"/>
        </pc:sldMkLst>
        <pc:spChg chg="mod">
          <ac:chgData name="William Letsou" userId="43478b1b-5e3e-4266-af1d-df0b272e1ab8" providerId="ADAL" clId="{8A0367C7-FED6-7044-A111-F4BF54FE6F7B}" dt="2023-03-30T19:37:19.962" v="11210" actId="20577"/>
          <ac:spMkLst>
            <pc:docMk/>
            <pc:sldMk cId="869125015" sldId="317"/>
            <ac:spMk id="2" creationId="{B78F313F-3120-474F-9498-1891C3CA8CB5}"/>
          </ac:spMkLst>
        </pc:spChg>
        <pc:spChg chg="mod">
          <ac:chgData name="William Letsou" userId="43478b1b-5e3e-4266-af1d-df0b272e1ab8" providerId="ADAL" clId="{8A0367C7-FED6-7044-A111-F4BF54FE6F7B}" dt="2023-04-17T21:31:04.921" v="16329" actId="20577"/>
          <ac:spMkLst>
            <pc:docMk/>
            <pc:sldMk cId="869125015" sldId="317"/>
            <ac:spMk id="3" creationId="{C171A48E-282D-6644-92A2-8BE3880D5E4E}"/>
          </ac:spMkLst>
        </pc:spChg>
        <pc:spChg chg="del">
          <ac:chgData name="William Letsou" userId="43478b1b-5e3e-4266-af1d-df0b272e1ab8" providerId="ADAL" clId="{8A0367C7-FED6-7044-A111-F4BF54FE6F7B}" dt="2023-03-30T19:52:37.863" v="11356"/>
          <ac:spMkLst>
            <pc:docMk/>
            <pc:sldMk cId="869125015" sldId="317"/>
            <ac:spMk id="4" creationId="{717FE75F-293A-DE42-95C6-7F873823CBA0}"/>
          </ac:spMkLst>
        </pc:spChg>
        <pc:spChg chg="add mod">
          <ac:chgData name="William Letsou" userId="43478b1b-5e3e-4266-af1d-df0b272e1ab8" providerId="ADAL" clId="{8A0367C7-FED6-7044-A111-F4BF54FE6F7B}" dt="2023-03-30T19:53:22.382" v="11362" actId="20577"/>
          <ac:spMkLst>
            <pc:docMk/>
            <pc:sldMk cId="869125015" sldId="317"/>
            <ac:spMk id="10" creationId="{1AE86858-4667-2546-AC18-B29A341472BB}"/>
          </ac:spMkLst>
        </pc:spChg>
        <pc:picChg chg="add mod">
          <ac:chgData name="William Letsou" userId="43478b1b-5e3e-4266-af1d-df0b272e1ab8" providerId="ADAL" clId="{8A0367C7-FED6-7044-A111-F4BF54FE6F7B}" dt="2023-03-30T19:52:37.863" v="11356"/>
          <ac:picMkLst>
            <pc:docMk/>
            <pc:sldMk cId="869125015" sldId="317"/>
            <ac:picMk id="8" creationId="{15C3C8E5-4B7F-1642-A2D3-8EDDCBF4CE55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30T20:27:20.128" v="12120" actId="20577"/>
        <pc:sldMkLst>
          <pc:docMk/>
          <pc:sldMk cId="2927994459" sldId="318"/>
        </pc:sldMkLst>
        <pc:spChg chg="del 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2" creationId="{226BAC1A-70CE-B24F-94B7-D99098E298AA}"/>
          </ac:spMkLst>
        </pc:spChg>
        <pc:spChg chg="del 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3" creationId="{51D0B5B4-A972-7D43-B60E-599416B5EA87}"/>
          </ac:spMkLst>
        </pc:spChg>
        <pc:spChg chg="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4" creationId="{7ED7798D-0B42-1443-A1F1-A27647A3DAA6}"/>
          </ac:spMkLst>
        </pc:spChg>
        <pc:spChg chg="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5" creationId="{9C4196CD-4AB7-ED4C-962B-4D8F12FDAC60}"/>
          </ac:spMkLst>
        </pc:spChg>
        <pc:spChg chg="add mod ord">
          <ac:chgData name="William Letsou" userId="43478b1b-5e3e-4266-af1d-df0b272e1ab8" providerId="ADAL" clId="{8A0367C7-FED6-7044-A111-F4BF54FE6F7B}" dt="2023-03-30T20:16:48.668" v="11530" actId="20577"/>
          <ac:spMkLst>
            <pc:docMk/>
            <pc:sldMk cId="2927994459" sldId="318"/>
            <ac:spMk id="6" creationId="{711EBA03-294A-5E42-B82E-E4426ADC4CE3}"/>
          </ac:spMkLst>
        </pc:spChg>
        <pc:spChg chg="add mod ord">
          <ac:chgData name="William Letsou" userId="43478b1b-5e3e-4266-af1d-df0b272e1ab8" providerId="ADAL" clId="{8A0367C7-FED6-7044-A111-F4BF54FE6F7B}" dt="2023-03-30T20:27:20.128" v="12120" actId="20577"/>
          <ac:spMkLst>
            <pc:docMk/>
            <pc:sldMk cId="2927994459" sldId="318"/>
            <ac:spMk id="7" creationId="{156CF9E6-E2CB-934F-8E28-27E18DB455DC}"/>
          </ac:spMkLst>
        </pc:spChg>
        <pc:spChg chg="add del mod ord">
          <ac:chgData name="William Letsou" userId="43478b1b-5e3e-4266-af1d-df0b272e1ab8" providerId="ADAL" clId="{8A0367C7-FED6-7044-A111-F4BF54FE6F7B}" dt="2023-03-30T20:17:04.963" v="11531"/>
          <ac:spMkLst>
            <pc:docMk/>
            <pc:sldMk cId="2927994459" sldId="318"/>
            <ac:spMk id="8" creationId="{58BB978F-BD9C-9341-BB16-944FABCDA185}"/>
          </ac:spMkLst>
        </pc:spChg>
        <pc:spChg chg="add del mod">
          <ac:chgData name="William Letsou" userId="43478b1b-5e3e-4266-af1d-df0b272e1ab8" providerId="ADAL" clId="{8A0367C7-FED6-7044-A111-F4BF54FE6F7B}" dt="2023-03-30T20:18:25.608" v="11659"/>
          <ac:spMkLst>
            <pc:docMk/>
            <pc:sldMk cId="2927994459" sldId="318"/>
            <ac:spMk id="9" creationId="{7B712483-4858-2645-A911-231A2BE3AA9C}"/>
          </ac:spMkLst>
        </pc:spChg>
        <pc:picChg chg="add del mod">
          <ac:chgData name="William Letsou" userId="43478b1b-5e3e-4266-af1d-df0b272e1ab8" providerId="ADAL" clId="{8A0367C7-FED6-7044-A111-F4BF54FE6F7B}" dt="2023-03-30T20:18:22.822" v="11658" actId="478"/>
          <ac:picMkLst>
            <pc:docMk/>
            <pc:sldMk cId="2927994459" sldId="318"/>
            <ac:picMk id="10242" creationId="{DBBBA7C5-84D7-9A43-99BA-89E58163C635}"/>
          </ac:picMkLst>
        </pc:picChg>
        <pc:picChg chg="add mod">
          <ac:chgData name="William Letsou" userId="43478b1b-5e3e-4266-af1d-df0b272e1ab8" providerId="ADAL" clId="{8A0367C7-FED6-7044-A111-F4BF54FE6F7B}" dt="2023-03-30T20:18:40.690" v="11663" actId="1076"/>
          <ac:picMkLst>
            <pc:docMk/>
            <pc:sldMk cId="2927994459" sldId="318"/>
            <ac:picMk id="10244" creationId="{1B9281EA-05EB-1748-B21F-749FCEC9B010}"/>
          </ac:picMkLst>
        </pc:picChg>
      </pc:sldChg>
      <pc:sldChg chg="addSp delSp modSp new mod setBg">
        <pc:chgData name="William Letsou" userId="43478b1b-5e3e-4266-af1d-df0b272e1ab8" providerId="ADAL" clId="{8A0367C7-FED6-7044-A111-F4BF54FE6F7B}" dt="2023-03-30T21:03:32.406" v="12987" actId="478"/>
        <pc:sldMkLst>
          <pc:docMk/>
          <pc:sldMk cId="3421931156" sldId="319"/>
        </pc:sldMkLst>
        <pc:spChg chg="mod">
          <ac:chgData name="William Letsou" userId="43478b1b-5e3e-4266-af1d-df0b272e1ab8" providerId="ADAL" clId="{8A0367C7-FED6-7044-A111-F4BF54FE6F7B}" dt="2023-03-30T20:19:08.529" v="11722" actId="20577"/>
          <ac:spMkLst>
            <pc:docMk/>
            <pc:sldMk cId="3421931156" sldId="319"/>
            <ac:spMk id="2" creationId="{0C61BDF8-DEE5-B344-BF05-633D9E4E61D2}"/>
          </ac:spMkLst>
        </pc:spChg>
        <pc:spChg chg="mod">
          <ac:chgData name="William Letsou" userId="43478b1b-5e3e-4266-af1d-df0b272e1ab8" providerId="ADAL" clId="{8A0367C7-FED6-7044-A111-F4BF54FE6F7B}" dt="2023-03-30T20:32:02.682" v="12305" actId="113"/>
          <ac:spMkLst>
            <pc:docMk/>
            <pc:sldMk cId="3421931156" sldId="319"/>
            <ac:spMk id="3" creationId="{B3B5D8A2-9E47-FA4D-80F8-53A7631F07AA}"/>
          </ac:spMkLst>
        </pc:spChg>
        <pc:spChg chg="del">
          <ac:chgData name="William Letsou" userId="43478b1b-5e3e-4266-af1d-df0b272e1ab8" providerId="ADAL" clId="{8A0367C7-FED6-7044-A111-F4BF54FE6F7B}" dt="2023-03-30T20:20:17.642" v="11731" actId="478"/>
          <ac:spMkLst>
            <pc:docMk/>
            <pc:sldMk cId="3421931156" sldId="319"/>
            <ac:spMk id="4" creationId="{25C768F6-854E-154A-8F70-AC50A751054D}"/>
          </ac:spMkLst>
        </pc:spChg>
        <pc:spChg chg="add mod topLvl">
          <ac:chgData name="William Letsou" userId="43478b1b-5e3e-4266-af1d-df0b272e1ab8" providerId="ADAL" clId="{8A0367C7-FED6-7044-A111-F4BF54FE6F7B}" dt="2023-03-30T20:22:26.597" v="11785" actId="207"/>
          <ac:spMkLst>
            <pc:docMk/>
            <pc:sldMk cId="3421931156" sldId="319"/>
            <ac:spMk id="7" creationId="{6D75FD2D-2327-7F4A-91BF-55CC0A8B01EA}"/>
          </ac:spMkLst>
        </pc:spChg>
        <pc:spChg chg="add mod topLvl">
          <ac:chgData name="William Letsou" userId="43478b1b-5e3e-4266-af1d-df0b272e1ab8" providerId="ADAL" clId="{8A0367C7-FED6-7044-A111-F4BF54FE6F7B}" dt="2023-03-30T20:22:53.586" v="11793" actId="207"/>
          <ac:spMkLst>
            <pc:docMk/>
            <pc:sldMk cId="3421931156" sldId="319"/>
            <ac:spMk id="8" creationId="{E46B7C05-E1EC-DF4E-A5B1-2B623BA0DD45}"/>
          </ac:spMkLst>
        </pc:spChg>
        <pc:spChg chg="add mod topLvl">
          <ac:chgData name="William Letsou" userId="43478b1b-5e3e-4266-af1d-df0b272e1ab8" providerId="ADAL" clId="{8A0367C7-FED6-7044-A111-F4BF54FE6F7B}" dt="2023-03-30T20:22:59.251" v="11795" actId="207"/>
          <ac:spMkLst>
            <pc:docMk/>
            <pc:sldMk cId="3421931156" sldId="319"/>
            <ac:spMk id="9" creationId="{0EAC789B-25E4-1547-8132-78872108454E}"/>
          </ac:spMkLst>
        </pc:spChg>
        <pc:spChg chg="add mod topLvl">
          <ac:chgData name="William Letsou" userId="43478b1b-5e3e-4266-af1d-df0b272e1ab8" providerId="ADAL" clId="{8A0367C7-FED6-7044-A111-F4BF54FE6F7B}" dt="2023-03-30T20:22:41.838" v="11790" actId="207"/>
          <ac:spMkLst>
            <pc:docMk/>
            <pc:sldMk cId="3421931156" sldId="319"/>
            <ac:spMk id="10" creationId="{50AEF490-1D49-C14E-868F-75812E8C5FBA}"/>
          </ac:spMkLst>
        </pc:spChg>
        <pc:spChg chg="add mod topLvl">
          <ac:chgData name="William Letsou" userId="43478b1b-5e3e-4266-af1d-df0b272e1ab8" providerId="ADAL" clId="{8A0367C7-FED6-7044-A111-F4BF54FE6F7B}" dt="2023-03-30T20:23:22.552" v="11800" actId="1076"/>
          <ac:spMkLst>
            <pc:docMk/>
            <pc:sldMk cId="3421931156" sldId="319"/>
            <ac:spMk id="11" creationId="{845CC0F1-6C8D-D84B-BDDC-4C43D5E0C129}"/>
          </ac:spMkLst>
        </pc:spChg>
        <pc:spChg chg="add mod topLvl">
          <ac:chgData name="William Letsou" userId="43478b1b-5e3e-4266-af1d-df0b272e1ab8" providerId="ADAL" clId="{8A0367C7-FED6-7044-A111-F4BF54FE6F7B}" dt="2023-03-30T20:23:13.498" v="11798" actId="1076"/>
          <ac:spMkLst>
            <pc:docMk/>
            <pc:sldMk cId="3421931156" sldId="319"/>
            <ac:spMk id="12" creationId="{3CD35F6F-BF6D-F546-9A12-6A2FB4B68D36}"/>
          </ac:spMkLst>
        </pc:spChg>
        <pc:spChg chg="add mod topLvl">
          <ac:chgData name="William Letsou" userId="43478b1b-5e3e-4266-af1d-df0b272e1ab8" providerId="ADAL" clId="{8A0367C7-FED6-7044-A111-F4BF54FE6F7B}" dt="2023-03-30T20:23:25.682" v="11801" actId="1076"/>
          <ac:spMkLst>
            <pc:docMk/>
            <pc:sldMk cId="3421931156" sldId="319"/>
            <ac:spMk id="13" creationId="{E1B88A5D-169B-3A45-8247-08F2F62AF946}"/>
          </ac:spMkLst>
        </pc:spChg>
        <pc:spChg chg="add mod topLvl">
          <ac:chgData name="William Letsou" userId="43478b1b-5e3e-4266-af1d-df0b272e1ab8" providerId="ADAL" clId="{8A0367C7-FED6-7044-A111-F4BF54FE6F7B}" dt="2023-03-30T20:23:17.898" v="11799" actId="1076"/>
          <ac:spMkLst>
            <pc:docMk/>
            <pc:sldMk cId="3421931156" sldId="319"/>
            <ac:spMk id="14" creationId="{2B0571AC-6FF9-A54B-A09E-80AB0F8712A0}"/>
          </ac:spMkLst>
        </pc:spChg>
        <pc:spChg chg="add mod">
          <ac:chgData name="William Letsou" userId="43478b1b-5e3e-4266-af1d-df0b272e1ab8" providerId="ADAL" clId="{8A0367C7-FED6-7044-A111-F4BF54FE6F7B}" dt="2023-03-30T20:23:39.017" v="11803" actId="1076"/>
          <ac:spMkLst>
            <pc:docMk/>
            <pc:sldMk cId="3421931156" sldId="319"/>
            <ac:spMk id="16" creationId="{793CC49C-C283-6C4A-87D5-260C51CE97F8}"/>
          </ac:spMkLst>
        </pc:spChg>
        <pc:spChg chg="add mod">
          <ac:chgData name="William Letsou" userId="43478b1b-5e3e-4266-af1d-df0b272e1ab8" providerId="ADAL" clId="{8A0367C7-FED6-7044-A111-F4BF54FE6F7B}" dt="2023-03-30T20:23:34.202" v="11802" actId="1076"/>
          <ac:spMkLst>
            <pc:docMk/>
            <pc:sldMk cId="3421931156" sldId="319"/>
            <ac:spMk id="17" creationId="{3F09EB08-ACF9-1143-AA51-5B24BC400D0E}"/>
          </ac:spMkLst>
        </pc:spChg>
        <pc:spChg chg="add mod">
          <ac:chgData name="William Letsou" userId="43478b1b-5e3e-4266-af1d-df0b272e1ab8" providerId="ADAL" clId="{8A0367C7-FED6-7044-A111-F4BF54FE6F7B}" dt="2023-03-30T20:23:43.076" v="11804" actId="1076"/>
          <ac:spMkLst>
            <pc:docMk/>
            <pc:sldMk cId="3421931156" sldId="319"/>
            <ac:spMk id="18" creationId="{16D2554D-D353-CF49-A057-3E5C09D72355}"/>
          </ac:spMkLst>
        </pc:spChg>
        <pc:spChg chg="add mod">
          <ac:chgData name="William Letsou" userId="43478b1b-5e3e-4266-af1d-df0b272e1ab8" providerId="ADAL" clId="{8A0367C7-FED6-7044-A111-F4BF54FE6F7B}" dt="2023-03-30T20:23:50.803" v="11805" actId="1076"/>
          <ac:spMkLst>
            <pc:docMk/>
            <pc:sldMk cId="3421931156" sldId="319"/>
            <ac:spMk id="19" creationId="{A36E0355-C68E-A046-B216-CBC09ABB0109}"/>
          </ac:spMkLst>
        </pc:spChg>
        <pc:spChg chg="add mod">
          <ac:chgData name="William Letsou" userId="43478b1b-5e3e-4266-af1d-df0b272e1ab8" providerId="ADAL" clId="{8A0367C7-FED6-7044-A111-F4BF54FE6F7B}" dt="2023-03-30T20:25:00.412" v="11845" actId="20577"/>
          <ac:spMkLst>
            <pc:docMk/>
            <pc:sldMk cId="3421931156" sldId="319"/>
            <ac:spMk id="20" creationId="{2572C61D-AD49-7B4C-B9A8-6E9BD113D87F}"/>
          </ac:spMkLst>
        </pc:spChg>
        <pc:spChg chg="add del">
          <ac:chgData name="William Letsou" userId="43478b1b-5e3e-4266-af1d-df0b272e1ab8" providerId="ADAL" clId="{8A0367C7-FED6-7044-A111-F4BF54FE6F7B}" dt="2023-03-30T21:03:32.406" v="12987" actId="478"/>
          <ac:spMkLst>
            <pc:docMk/>
            <pc:sldMk cId="3421931156" sldId="319"/>
            <ac:spMk id="21" creationId="{2833C3E1-E718-3C45-B474-C36D16966038}"/>
          </ac:spMkLst>
        </pc:spChg>
        <pc:grpChg chg="add del mod">
          <ac:chgData name="William Letsou" userId="43478b1b-5e3e-4266-af1d-df0b272e1ab8" providerId="ADAL" clId="{8A0367C7-FED6-7044-A111-F4BF54FE6F7B}" dt="2023-03-30T20:20:51.095" v="11739" actId="165"/>
          <ac:grpSpMkLst>
            <pc:docMk/>
            <pc:sldMk cId="3421931156" sldId="319"/>
            <ac:grpSpMk id="15" creationId="{EADA5C2F-BB11-204B-B126-672515E0D03A}"/>
          </ac:grpSpMkLst>
        </pc:grpChg>
      </pc:sldChg>
      <pc:sldChg chg="addSp delSp modSp new mod">
        <pc:chgData name="William Letsou" userId="43478b1b-5e3e-4266-af1d-df0b272e1ab8" providerId="ADAL" clId="{8A0367C7-FED6-7044-A111-F4BF54FE6F7B}" dt="2023-03-30T22:14:54.434" v="14670" actId="1076"/>
        <pc:sldMkLst>
          <pc:docMk/>
          <pc:sldMk cId="117536890" sldId="320"/>
        </pc:sldMkLst>
        <pc:spChg chg="mod">
          <ac:chgData name="William Letsou" userId="43478b1b-5e3e-4266-af1d-df0b272e1ab8" providerId="ADAL" clId="{8A0367C7-FED6-7044-A111-F4BF54FE6F7B}" dt="2023-03-30T20:33:36.116" v="12336" actId="20577"/>
          <ac:spMkLst>
            <pc:docMk/>
            <pc:sldMk cId="117536890" sldId="320"/>
            <ac:spMk id="2" creationId="{B1E542F3-74B9-3342-AC16-62CCA3A8D93E}"/>
          </ac:spMkLst>
        </pc:spChg>
        <pc:spChg chg="del">
          <ac:chgData name="William Letsou" userId="43478b1b-5e3e-4266-af1d-df0b272e1ab8" providerId="ADAL" clId="{8A0367C7-FED6-7044-A111-F4BF54FE6F7B}" dt="2023-03-30T20:33:48.111" v="12337"/>
          <ac:spMkLst>
            <pc:docMk/>
            <pc:sldMk cId="117536890" sldId="320"/>
            <ac:spMk id="3" creationId="{F3B63288-39DC-C24C-83DD-8E10A1730469}"/>
          </ac:spMkLst>
        </pc:spChg>
        <pc:spChg chg="mod">
          <ac:chgData name="William Letsou" userId="43478b1b-5e3e-4266-af1d-df0b272e1ab8" providerId="ADAL" clId="{8A0367C7-FED6-7044-A111-F4BF54FE6F7B}" dt="2023-03-30T20:39:40.883" v="12540" actId="20577"/>
          <ac:spMkLst>
            <pc:docMk/>
            <pc:sldMk cId="117536890" sldId="320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36:33.809" v="12443"/>
          <ac:spMkLst>
            <pc:docMk/>
            <pc:sldMk cId="117536890" sldId="320"/>
            <ac:spMk id="7" creationId="{1890723B-611F-7C4E-B22F-63194D5E05B2}"/>
          </ac:spMkLst>
        </pc:spChg>
        <pc:picChg chg="add del mod">
          <ac:chgData name="William Letsou" userId="43478b1b-5e3e-4266-af1d-df0b272e1ab8" providerId="ADAL" clId="{8A0367C7-FED6-7044-A111-F4BF54FE6F7B}" dt="2023-03-30T20:36:30.620" v="12442" actId="478"/>
          <ac:picMkLst>
            <pc:docMk/>
            <pc:sldMk cId="117536890" sldId="320"/>
            <ac:picMk id="11266" creationId="{7F9294B6-B9B4-9B41-AA6C-9467B43E462B}"/>
          </ac:picMkLst>
        </pc:picChg>
        <pc:picChg chg="add mod">
          <ac:chgData name="William Letsou" userId="43478b1b-5e3e-4266-af1d-df0b272e1ab8" providerId="ADAL" clId="{8A0367C7-FED6-7044-A111-F4BF54FE6F7B}" dt="2023-03-30T22:14:54.434" v="14670" actId="1076"/>
          <ac:picMkLst>
            <pc:docMk/>
            <pc:sldMk cId="117536890" sldId="320"/>
            <ac:picMk id="11268" creationId="{B711160A-BAD8-5644-98A1-25BB79BA01B4}"/>
          </ac:picMkLst>
        </pc:picChg>
      </pc:sldChg>
      <pc:sldChg chg="modSp add mod">
        <pc:chgData name="William Letsou" userId="43478b1b-5e3e-4266-af1d-df0b272e1ab8" providerId="ADAL" clId="{8A0367C7-FED6-7044-A111-F4BF54FE6F7B}" dt="2023-03-30T22:15:05.535" v="14672" actId="1076"/>
        <pc:sldMkLst>
          <pc:docMk/>
          <pc:sldMk cId="858674255" sldId="321"/>
        </pc:sldMkLst>
        <pc:spChg chg="mod">
          <ac:chgData name="William Letsou" userId="43478b1b-5e3e-4266-af1d-df0b272e1ab8" providerId="ADAL" clId="{8A0367C7-FED6-7044-A111-F4BF54FE6F7B}" dt="2023-03-30T20:44:01.514" v="12647" actId="20577"/>
          <ac:spMkLst>
            <pc:docMk/>
            <pc:sldMk cId="858674255" sldId="321"/>
            <ac:spMk id="4" creationId="{5FAD0815-D9F8-BB4E-9750-9547086B3A01}"/>
          </ac:spMkLst>
        </pc:spChg>
        <pc:picChg chg="mod modCrop">
          <ac:chgData name="William Letsou" userId="43478b1b-5e3e-4266-af1d-df0b272e1ab8" providerId="ADAL" clId="{8A0367C7-FED6-7044-A111-F4BF54FE6F7B}" dt="2023-03-30T22:15:05.535" v="14672" actId="1076"/>
          <ac:picMkLst>
            <pc:docMk/>
            <pc:sldMk cId="858674255" sldId="321"/>
            <ac:picMk id="11268" creationId="{B711160A-BAD8-5644-98A1-25BB79BA01B4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0:44:46.196" v="12776" actId="20577"/>
        <pc:sldMkLst>
          <pc:docMk/>
          <pc:sldMk cId="3640471814" sldId="322"/>
        </pc:sldMkLst>
        <pc:spChg chg="mod">
          <ac:chgData name="William Letsou" userId="43478b1b-5e3e-4266-af1d-df0b272e1ab8" providerId="ADAL" clId="{8A0367C7-FED6-7044-A111-F4BF54FE6F7B}" dt="2023-03-30T20:44:46.196" v="12776" actId="20577"/>
          <ac:spMkLst>
            <pc:docMk/>
            <pc:sldMk cId="3640471814" sldId="322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42:32.658" v="12543"/>
          <ac:spMkLst>
            <pc:docMk/>
            <pc:sldMk cId="3640471814" sldId="322"/>
            <ac:spMk id="7" creationId="{59C22D1C-D3BC-B14F-BFB1-B83335DF3A7E}"/>
          </ac:spMkLst>
        </pc:spChg>
        <pc:picChg chg="add mod">
          <ac:chgData name="William Letsou" userId="43478b1b-5e3e-4266-af1d-df0b272e1ab8" providerId="ADAL" clId="{8A0367C7-FED6-7044-A111-F4BF54FE6F7B}" dt="2023-03-30T20:42:32.658" v="12543"/>
          <ac:picMkLst>
            <pc:docMk/>
            <pc:sldMk cId="3640471814" sldId="322"/>
            <ac:picMk id="9" creationId="{0D7DA369-3605-E44D-96A3-4096D9452CC2}"/>
          </ac:picMkLst>
        </pc:picChg>
        <pc:picChg chg="del">
          <ac:chgData name="William Letsou" userId="43478b1b-5e3e-4266-af1d-df0b272e1ab8" providerId="ADAL" clId="{8A0367C7-FED6-7044-A111-F4BF54FE6F7B}" dt="2023-03-30T20:42:30.128" v="12542" actId="478"/>
          <ac:picMkLst>
            <pc:docMk/>
            <pc:sldMk cId="3640471814" sldId="322"/>
            <ac:picMk id="11268" creationId="{B711160A-BAD8-5644-98A1-25BB79BA01B4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0:50:41.111" v="12985" actId="113"/>
        <pc:sldMkLst>
          <pc:docMk/>
          <pc:sldMk cId="1577665694" sldId="323"/>
        </pc:sldMkLst>
        <pc:spChg chg="mod">
          <ac:chgData name="William Letsou" userId="43478b1b-5e3e-4266-af1d-df0b272e1ab8" providerId="ADAL" clId="{8A0367C7-FED6-7044-A111-F4BF54FE6F7B}" dt="2023-03-30T20:50:41.111" v="12985" actId="113"/>
          <ac:spMkLst>
            <pc:docMk/>
            <pc:sldMk cId="1577665694" sldId="323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45:23.476" v="12779"/>
          <ac:spMkLst>
            <pc:docMk/>
            <pc:sldMk cId="1577665694" sldId="323"/>
            <ac:spMk id="7" creationId="{F5281E2F-1C0C-BD4A-B470-87E52C5236DC}"/>
          </ac:spMkLst>
        </pc:spChg>
        <pc:picChg chg="del">
          <ac:chgData name="William Letsou" userId="43478b1b-5e3e-4266-af1d-df0b272e1ab8" providerId="ADAL" clId="{8A0367C7-FED6-7044-A111-F4BF54FE6F7B}" dt="2023-03-30T20:45:21.451" v="12778" actId="478"/>
          <ac:picMkLst>
            <pc:docMk/>
            <pc:sldMk cId="1577665694" sldId="323"/>
            <ac:picMk id="9" creationId="{0D7DA369-3605-E44D-96A3-4096D9452CC2}"/>
          </ac:picMkLst>
        </pc:picChg>
        <pc:picChg chg="add mod">
          <ac:chgData name="William Letsou" userId="43478b1b-5e3e-4266-af1d-df0b272e1ab8" providerId="ADAL" clId="{8A0367C7-FED6-7044-A111-F4BF54FE6F7B}" dt="2023-03-30T20:45:32.623" v="12782" actId="14100"/>
          <ac:picMkLst>
            <pc:docMk/>
            <pc:sldMk cId="1577665694" sldId="323"/>
            <ac:picMk id="10" creationId="{3B3724A3-2613-794B-B0FA-126FF5C53DA5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20:40:03.881" v="16073" actId="478"/>
        <pc:sldMkLst>
          <pc:docMk/>
          <pc:sldMk cId="1614809905" sldId="324"/>
        </pc:sldMkLst>
        <pc:spChg chg="mod">
          <ac:chgData name="William Letsou" userId="43478b1b-5e3e-4266-af1d-df0b272e1ab8" providerId="ADAL" clId="{8A0367C7-FED6-7044-A111-F4BF54FE6F7B}" dt="2023-03-30T20:47:11.420" v="12896" actId="20577"/>
          <ac:spMkLst>
            <pc:docMk/>
            <pc:sldMk cId="1614809905" sldId="324"/>
            <ac:spMk id="2" creationId="{6747FBDA-1591-444E-B00C-6CFB9C697F96}"/>
          </ac:spMkLst>
        </pc:spChg>
        <pc:spChg chg="del">
          <ac:chgData name="William Letsou" userId="43478b1b-5e3e-4266-af1d-df0b272e1ab8" providerId="ADAL" clId="{8A0367C7-FED6-7044-A111-F4BF54FE6F7B}" dt="2023-04-06T20:40:03.881" v="16073" actId="478"/>
          <ac:spMkLst>
            <pc:docMk/>
            <pc:sldMk cId="1614809905" sldId="324"/>
            <ac:spMk id="3" creationId="{29FAB4A4-2C39-E842-BC1C-AB0C2AA012DB}"/>
          </ac:spMkLst>
        </pc:spChg>
        <pc:spChg chg="mod">
          <ac:chgData name="William Letsou" userId="43478b1b-5e3e-4266-af1d-df0b272e1ab8" providerId="ADAL" clId="{8A0367C7-FED6-7044-A111-F4BF54FE6F7B}" dt="2023-03-30T21:06:34.054" v="13069" actId="20577"/>
          <ac:spMkLst>
            <pc:docMk/>
            <pc:sldMk cId="1614809905" sldId="324"/>
            <ac:spMk id="4" creationId="{2BAC4911-89A1-D643-B495-ACB1D9AAC215}"/>
          </ac:spMkLst>
        </pc:spChg>
        <pc:spChg chg="add mod">
          <ac:chgData name="William Letsou" userId="43478b1b-5e3e-4266-af1d-df0b272e1ab8" providerId="ADAL" clId="{8A0367C7-FED6-7044-A111-F4BF54FE6F7B}" dt="2023-03-30T21:04:43.005" v="12996" actId="1076"/>
          <ac:spMkLst>
            <pc:docMk/>
            <pc:sldMk cId="1614809905" sldId="324"/>
            <ac:spMk id="7" creationId="{A2E9A20C-32CF-9E46-AE4E-983E2254D0E1}"/>
          </ac:spMkLst>
        </pc:spChg>
        <pc:spChg chg="add mod">
          <ac:chgData name="William Letsou" userId="43478b1b-5e3e-4266-af1d-df0b272e1ab8" providerId="ADAL" clId="{8A0367C7-FED6-7044-A111-F4BF54FE6F7B}" dt="2023-03-30T21:04:43.005" v="12996" actId="1076"/>
          <ac:spMkLst>
            <pc:docMk/>
            <pc:sldMk cId="1614809905" sldId="324"/>
            <ac:spMk id="8" creationId="{3234C845-CFB9-3F4F-9744-EB50AE3E98CA}"/>
          </ac:spMkLst>
        </pc:spChg>
        <pc:spChg chg="add mod">
          <ac:chgData name="William Letsou" userId="43478b1b-5e3e-4266-af1d-df0b272e1ab8" providerId="ADAL" clId="{8A0367C7-FED6-7044-A111-F4BF54FE6F7B}" dt="2023-03-30T21:05:23.859" v="13005" actId="1076"/>
          <ac:spMkLst>
            <pc:docMk/>
            <pc:sldMk cId="1614809905" sldId="324"/>
            <ac:spMk id="9" creationId="{ABE87F90-6312-5B41-91D5-DB3786AD42AB}"/>
          </ac:spMkLst>
        </pc:spChg>
        <pc:spChg chg="add mod">
          <ac:chgData name="William Letsou" userId="43478b1b-5e3e-4266-af1d-df0b272e1ab8" providerId="ADAL" clId="{8A0367C7-FED6-7044-A111-F4BF54FE6F7B}" dt="2023-03-30T21:05:17.388" v="13004" actId="20577"/>
          <ac:spMkLst>
            <pc:docMk/>
            <pc:sldMk cId="1614809905" sldId="324"/>
            <ac:spMk id="10" creationId="{1DB553E6-7082-DB49-A05F-422155EC29C9}"/>
          </ac:spMkLst>
        </pc:spChg>
      </pc:sldChg>
      <pc:sldChg chg="addSp delSp modSp add mod chgLayout">
        <pc:chgData name="William Letsou" userId="43478b1b-5e3e-4266-af1d-df0b272e1ab8" providerId="ADAL" clId="{8A0367C7-FED6-7044-A111-F4BF54FE6F7B}" dt="2023-03-30T22:28:18.780" v="15436" actId="207"/>
        <pc:sldMkLst>
          <pc:docMk/>
          <pc:sldMk cId="747671336" sldId="325"/>
        </pc:sldMkLst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2" creationId="{6747FBDA-1591-444E-B00C-6CFB9C697F96}"/>
          </ac:spMkLst>
        </pc:spChg>
        <pc:spChg chg="add del mod">
          <ac:chgData name="William Letsou" userId="43478b1b-5e3e-4266-af1d-df0b272e1ab8" providerId="ADAL" clId="{8A0367C7-FED6-7044-A111-F4BF54FE6F7B}" dt="2023-03-30T21:46:11.035" v="13448" actId="20577"/>
          <ac:spMkLst>
            <pc:docMk/>
            <pc:sldMk cId="747671336" sldId="325"/>
            <ac:spMk id="3" creationId="{29FAB4A4-2C39-E842-BC1C-AB0C2AA012DB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4" creationId="{2BAC4911-89A1-D643-B495-ACB1D9AAC215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5" creationId="{B2B8BB6D-6997-D645-8D30-6E1DC698B4F3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6" creationId="{6A7EB502-82C1-D746-B5DF-7495294861F9}"/>
          </ac:spMkLst>
        </pc:spChg>
        <pc:picChg chg="add del mod ord">
          <ac:chgData name="William Letsou" userId="43478b1b-5e3e-4266-af1d-df0b272e1ab8" providerId="ADAL" clId="{8A0367C7-FED6-7044-A111-F4BF54FE6F7B}" dt="2023-03-30T21:16:55.876" v="13082"/>
          <ac:picMkLst>
            <pc:docMk/>
            <pc:sldMk cId="747671336" sldId="325"/>
            <ac:picMk id="13314" creationId="{89FD66BD-1CA8-E54E-8A4B-8E7063786C06}"/>
          </ac:picMkLst>
        </pc:picChg>
        <pc:picChg chg="add del mod">
          <ac:chgData name="William Letsou" userId="43478b1b-5e3e-4266-af1d-df0b272e1ab8" providerId="ADAL" clId="{8A0367C7-FED6-7044-A111-F4BF54FE6F7B}" dt="2023-03-30T21:17:35.639" v="13090"/>
          <ac:picMkLst>
            <pc:docMk/>
            <pc:sldMk cId="747671336" sldId="325"/>
            <ac:picMk id="13316" creationId="{7943E013-D1FB-C042-8709-03FFB352C1F2}"/>
          </ac:picMkLst>
        </pc:picChg>
        <pc:picChg chg="add del mod">
          <ac:chgData name="William Letsou" userId="43478b1b-5e3e-4266-af1d-df0b272e1ab8" providerId="ADAL" clId="{8A0367C7-FED6-7044-A111-F4BF54FE6F7B}" dt="2023-03-30T22:28:18.780" v="15436" actId="207"/>
          <ac:picMkLst>
            <pc:docMk/>
            <pc:sldMk cId="747671336" sldId="325"/>
            <ac:picMk id="13318" creationId="{E5BEFD8B-7784-194F-9E0A-8AF43DC0BA5F}"/>
          </ac:picMkLst>
        </pc:picChg>
        <pc:picChg chg="add del mod">
          <ac:chgData name="William Letsou" userId="43478b1b-5e3e-4266-af1d-df0b272e1ab8" providerId="ADAL" clId="{8A0367C7-FED6-7044-A111-F4BF54FE6F7B}" dt="2023-03-30T21:37:47.043" v="13119"/>
          <ac:picMkLst>
            <pc:docMk/>
            <pc:sldMk cId="747671336" sldId="325"/>
            <ac:picMk id="13320" creationId="{46BF3C1F-8057-EF43-9B2F-7C79E99A3241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2:28:12.921" v="15435" actId="207"/>
        <pc:sldMkLst>
          <pc:docMk/>
          <pc:sldMk cId="4140088948" sldId="326"/>
        </pc:sldMkLst>
        <pc:spChg chg="mod">
          <ac:chgData name="William Letsou" userId="43478b1b-5e3e-4266-af1d-df0b272e1ab8" providerId="ADAL" clId="{8A0367C7-FED6-7044-A111-F4BF54FE6F7B}" dt="2023-03-30T21:41:17.162" v="13257" actId="20577"/>
          <ac:spMkLst>
            <pc:docMk/>
            <pc:sldMk cId="4140088948" sldId="326"/>
            <ac:spMk id="3" creationId="{29FAB4A4-2C39-E842-BC1C-AB0C2AA012DB}"/>
          </ac:spMkLst>
        </pc:spChg>
        <pc:picChg chg="del">
          <ac:chgData name="William Letsou" userId="43478b1b-5e3e-4266-af1d-df0b272e1ab8" providerId="ADAL" clId="{8A0367C7-FED6-7044-A111-F4BF54FE6F7B}" dt="2023-03-30T21:38:18.720" v="13131" actId="478"/>
          <ac:picMkLst>
            <pc:docMk/>
            <pc:sldMk cId="4140088948" sldId="326"/>
            <ac:picMk id="13318" creationId="{E5BEFD8B-7784-194F-9E0A-8AF43DC0BA5F}"/>
          </ac:picMkLst>
        </pc:picChg>
        <pc:picChg chg="add del mod">
          <ac:chgData name="William Letsou" userId="43478b1b-5e3e-4266-af1d-df0b272e1ab8" providerId="ADAL" clId="{8A0367C7-FED6-7044-A111-F4BF54FE6F7B}" dt="2023-03-30T21:39:53.123" v="13141" actId="478"/>
          <ac:picMkLst>
            <pc:docMk/>
            <pc:sldMk cId="4140088948" sldId="326"/>
            <ac:picMk id="15362" creationId="{5EF60EDD-431F-9643-8A21-D62921B020AC}"/>
          </ac:picMkLst>
        </pc:picChg>
        <pc:picChg chg="add mod">
          <ac:chgData name="William Letsou" userId="43478b1b-5e3e-4266-af1d-df0b272e1ab8" providerId="ADAL" clId="{8A0367C7-FED6-7044-A111-F4BF54FE6F7B}" dt="2023-03-30T22:28:12.921" v="15435" actId="207"/>
          <ac:picMkLst>
            <pc:docMk/>
            <pc:sldMk cId="4140088948" sldId="326"/>
            <ac:picMk id="15364" creationId="{779FDFB7-6EB9-B949-8AC8-390D1F7268A0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2:28:08.357" v="15434" actId="207"/>
        <pc:sldMkLst>
          <pc:docMk/>
          <pc:sldMk cId="3583459303" sldId="327"/>
        </pc:sldMkLst>
        <pc:spChg chg="mod">
          <ac:chgData name="William Letsou" userId="43478b1b-5e3e-4266-af1d-df0b272e1ab8" providerId="ADAL" clId="{8A0367C7-FED6-7044-A111-F4BF54FE6F7B}" dt="2023-03-30T21:45:07.909" v="13418" actId="20577"/>
          <ac:spMkLst>
            <pc:docMk/>
            <pc:sldMk cId="3583459303" sldId="327"/>
            <ac:spMk id="3" creationId="{29FAB4A4-2C39-E842-BC1C-AB0C2AA012DB}"/>
          </ac:spMkLst>
        </pc:spChg>
        <pc:picChg chg="del">
          <ac:chgData name="William Letsou" userId="43478b1b-5e3e-4266-af1d-df0b272e1ab8" providerId="ADAL" clId="{8A0367C7-FED6-7044-A111-F4BF54FE6F7B}" dt="2023-03-30T21:43:41.063" v="13294" actId="478"/>
          <ac:picMkLst>
            <pc:docMk/>
            <pc:sldMk cId="3583459303" sldId="327"/>
            <ac:picMk id="15364" creationId="{779FDFB7-6EB9-B949-8AC8-390D1F7268A0}"/>
          </ac:picMkLst>
        </pc:picChg>
        <pc:picChg chg="add mod">
          <ac:chgData name="William Letsou" userId="43478b1b-5e3e-4266-af1d-df0b272e1ab8" providerId="ADAL" clId="{8A0367C7-FED6-7044-A111-F4BF54FE6F7B}" dt="2023-03-30T22:28:08.357" v="15434" actId="207"/>
          <ac:picMkLst>
            <pc:docMk/>
            <pc:sldMk cId="3583459303" sldId="327"/>
            <ac:picMk id="17410" creationId="{A781E3F6-AEE4-734A-B848-14B447AD51A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30T22:03:16.163" v="14026"/>
        <pc:sldMkLst>
          <pc:docMk/>
          <pc:sldMk cId="1053402521" sldId="328"/>
        </pc:sldMkLst>
        <pc:spChg chg="mod">
          <ac:chgData name="William Letsou" userId="43478b1b-5e3e-4266-af1d-df0b272e1ab8" providerId="ADAL" clId="{8A0367C7-FED6-7044-A111-F4BF54FE6F7B}" dt="2023-03-30T22:03:16.163" v="14026"/>
          <ac:spMkLst>
            <pc:docMk/>
            <pc:sldMk cId="1053402521" sldId="328"/>
            <ac:spMk id="2" creationId="{FF040E72-E0D9-B342-A899-F57D75B533A0}"/>
          </ac:spMkLst>
        </pc:spChg>
        <pc:spChg chg="add del">
          <ac:chgData name="William Letsou" userId="43478b1b-5e3e-4266-af1d-df0b272e1ab8" providerId="ADAL" clId="{8A0367C7-FED6-7044-A111-F4BF54FE6F7B}" dt="2023-03-30T21:51:07.949" v="13516"/>
          <ac:spMkLst>
            <pc:docMk/>
            <pc:sldMk cId="1053402521" sldId="328"/>
            <ac:spMk id="3" creationId="{3B679B8E-451D-184D-843C-4000A2AA4C5B}"/>
          </ac:spMkLst>
        </pc:spChg>
        <pc:spChg chg="mod">
          <ac:chgData name="William Letsou" userId="43478b1b-5e3e-4266-af1d-df0b272e1ab8" providerId="ADAL" clId="{8A0367C7-FED6-7044-A111-F4BF54FE6F7B}" dt="2023-03-30T21:51:49.318" v="13597" actId="1076"/>
          <ac:spMkLst>
            <pc:docMk/>
            <pc:sldMk cId="1053402521" sldId="328"/>
            <ac:spMk id="4" creationId="{21E8FCD6-DC8F-7244-8A32-2C2E2FF8D3C6}"/>
          </ac:spMkLst>
        </pc:spChg>
        <pc:picChg chg="add del mod">
          <ac:chgData name="William Letsou" userId="43478b1b-5e3e-4266-af1d-df0b272e1ab8" providerId="ADAL" clId="{8A0367C7-FED6-7044-A111-F4BF54FE6F7B}" dt="2023-03-30T21:50:33.011" v="13513"/>
          <ac:picMkLst>
            <pc:docMk/>
            <pc:sldMk cId="1053402521" sldId="328"/>
            <ac:picMk id="18434" creationId="{3DC5D8B1-1878-514B-87AA-901E5E13D505}"/>
          </ac:picMkLst>
        </pc:picChg>
        <pc:picChg chg="add del mod">
          <ac:chgData name="William Letsou" userId="43478b1b-5e3e-4266-af1d-df0b272e1ab8" providerId="ADAL" clId="{8A0367C7-FED6-7044-A111-F4BF54FE6F7B}" dt="2023-03-30T21:51:07.939" v="13515"/>
          <ac:picMkLst>
            <pc:docMk/>
            <pc:sldMk cId="1053402521" sldId="328"/>
            <ac:picMk id="18436" creationId="{D9967D23-ECF2-0547-8610-6EF2F65CF42B}"/>
          </ac:picMkLst>
        </pc:picChg>
        <pc:picChg chg="add mod">
          <ac:chgData name="William Letsou" userId="43478b1b-5e3e-4266-af1d-df0b272e1ab8" providerId="ADAL" clId="{8A0367C7-FED6-7044-A111-F4BF54FE6F7B}" dt="2023-03-30T21:51:13.617" v="13519" actId="1076"/>
          <ac:picMkLst>
            <pc:docMk/>
            <pc:sldMk cId="1053402521" sldId="328"/>
            <ac:picMk id="18438" creationId="{42C4ABF8-4C18-8E4E-82A4-E28BE37526CF}"/>
          </ac:picMkLst>
        </pc:picChg>
      </pc:sldChg>
      <pc:sldChg chg="modSp add mod">
        <pc:chgData name="William Letsou" userId="43478b1b-5e3e-4266-af1d-df0b272e1ab8" providerId="ADAL" clId="{8A0367C7-FED6-7044-A111-F4BF54FE6F7B}" dt="2023-03-30T22:03:20.606" v="14027"/>
        <pc:sldMkLst>
          <pc:docMk/>
          <pc:sldMk cId="1159581222" sldId="329"/>
        </pc:sldMkLst>
        <pc:spChg chg="mod">
          <ac:chgData name="William Letsou" userId="43478b1b-5e3e-4266-af1d-df0b272e1ab8" providerId="ADAL" clId="{8A0367C7-FED6-7044-A111-F4BF54FE6F7B}" dt="2023-03-30T22:03:20.606" v="14027"/>
          <ac:spMkLst>
            <pc:docMk/>
            <pc:sldMk cId="1159581222" sldId="329"/>
            <ac:spMk id="2" creationId="{FF040E72-E0D9-B342-A899-F57D75B533A0}"/>
          </ac:spMkLst>
        </pc:spChg>
        <pc:spChg chg="mod">
          <ac:chgData name="William Letsou" userId="43478b1b-5e3e-4266-af1d-df0b272e1ab8" providerId="ADAL" clId="{8A0367C7-FED6-7044-A111-F4BF54FE6F7B}" dt="2023-03-30T21:53:15.653" v="13691" actId="20577"/>
          <ac:spMkLst>
            <pc:docMk/>
            <pc:sldMk cId="1159581222" sldId="329"/>
            <ac:spMk id="4" creationId="{21E8FCD6-DC8F-7244-8A32-2C2E2FF8D3C6}"/>
          </ac:spMkLst>
        </pc:spChg>
      </pc:sldChg>
      <pc:sldChg chg="modSp add mod">
        <pc:chgData name="William Letsou" userId="43478b1b-5e3e-4266-af1d-df0b272e1ab8" providerId="ADAL" clId="{8A0367C7-FED6-7044-A111-F4BF54FE6F7B}" dt="2023-03-30T22:03:24.842" v="14028"/>
        <pc:sldMkLst>
          <pc:docMk/>
          <pc:sldMk cId="3928010865" sldId="330"/>
        </pc:sldMkLst>
        <pc:spChg chg="mod">
          <ac:chgData name="William Letsou" userId="43478b1b-5e3e-4266-af1d-df0b272e1ab8" providerId="ADAL" clId="{8A0367C7-FED6-7044-A111-F4BF54FE6F7B}" dt="2023-03-30T22:03:24.842" v="14028"/>
          <ac:spMkLst>
            <pc:docMk/>
            <pc:sldMk cId="3928010865" sldId="330"/>
            <ac:spMk id="2" creationId="{FF040E72-E0D9-B342-A899-F57D75B533A0}"/>
          </ac:spMkLst>
        </pc:spChg>
        <pc:spChg chg="mod">
          <ac:chgData name="William Letsou" userId="43478b1b-5e3e-4266-af1d-df0b272e1ab8" providerId="ADAL" clId="{8A0367C7-FED6-7044-A111-F4BF54FE6F7B}" dt="2023-03-30T21:53:49.841" v="13779" actId="20577"/>
          <ac:spMkLst>
            <pc:docMk/>
            <pc:sldMk cId="3928010865" sldId="330"/>
            <ac:spMk id="4" creationId="{21E8FCD6-DC8F-7244-8A32-2C2E2FF8D3C6}"/>
          </ac:spMkLst>
        </pc:spChg>
      </pc:sldChg>
      <pc:sldChg chg="addSp delSp modSp new mod modClrScheme chgLayout">
        <pc:chgData name="William Letsou" userId="43478b1b-5e3e-4266-af1d-df0b272e1ab8" providerId="ADAL" clId="{8A0367C7-FED6-7044-A111-F4BF54FE6F7B}" dt="2023-03-30T22:03:03.083" v="14025" actId="58"/>
        <pc:sldMkLst>
          <pc:docMk/>
          <pc:sldMk cId="1723374425" sldId="331"/>
        </pc:sldMkLst>
        <pc:spChg chg="del 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2" creationId="{2F4B3B44-8571-454A-9A62-087BACFD42B7}"/>
          </ac:spMkLst>
        </pc:spChg>
        <pc:spChg chg="del 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3" creationId="{2D850B78-A4BB-0E48-9522-C42428A290DC}"/>
          </ac:spMkLst>
        </pc:spChg>
        <pc:spChg chg="del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4" creationId="{FC0DA721-928C-9747-B170-1A460663EF2D}"/>
          </ac:spMkLst>
        </pc:spChg>
        <pc:spChg chg="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5" creationId="{632A9F74-AF6F-064B-B428-8B9D67B8C269}"/>
          </ac:spMkLst>
        </pc:spChg>
        <pc:spChg chg="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6" creationId="{300AC448-CB4F-3343-9582-11C5404FF495}"/>
          </ac:spMkLst>
        </pc:spChg>
        <pc:spChg chg="add mod ord">
          <ac:chgData name="William Letsou" userId="43478b1b-5e3e-4266-af1d-df0b272e1ab8" providerId="ADAL" clId="{8A0367C7-FED6-7044-A111-F4BF54FE6F7B}" dt="2023-03-30T21:57:50.329" v="13806" actId="20577"/>
          <ac:spMkLst>
            <pc:docMk/>
            <pc:sldMk cId="1723374425" sldId="331"/>
            <ac:spMk id="7" creationId="{8EDB7E6F-EA11-674E-898E-DF65A39212FF}"/>
          </ac:spMkLst>
        </pc:spChg>
        <pc:spChg chg="add mod ord">
          <ac:chgData name="William Letsou" userId="43478b1b-5e3e-4266-af1d-df0b272e1ab8" providerId="ADAL" clId="{8A0367C7-FED6-7044-A111-F4BF54FE6F7B}" dt="2023-03-30T22:03:03.083" v="14025" actId="58"/>
          <ac:spMkLst>
            <pc:docMk/>
            <pc:sldMk cId="1723374425" sldId="331"/>
            <ac:spMk id="8" creationId="{C75A7431-4BA7-E04A-8100-0D44F16E8B5A}"/>
          </ac:spMkLst>
        </pc:spChg>
      </pc:sldChg>
      <pc:sldChg chg="addSp delSp modSp new mod chgLayout">
        <pc:chgData name="William Letsou" userId="43478b1b-5e3e-4266-af1d-df0b272e1ab8" providerId="ADAL" clId="{8A0367C7-FED6-7044-A111-F4BF54FE6F7B}" dt="2023-04-18T21:50:25.633" v="16533" actId="1076"/>
        <pc:sldMkLst>
          <pc:docMk/>
          <pc:sldMk cId="3379373490" sldId="332"/>
        </pc:sldMkLst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2" creationId="{F6A2156A-7AD9-834B-A2A8-AE9A25B08D62}"/>
          </ac:spMkLst>
        </pc:spChg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3" creationId="{A6145972-461D-BA41-8E44-CA71E45F358D}"/>
          </ac:spMkLst>
        </pc:spChg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4" creationId="{CD458B58-7992-0B4F-94DC-F8A08E37A74A}"/>
          </ac:spMkLst>
        </pc:spChg>
        <pc:spChg chg="mod ord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5" creationId="{A3DA0C3F-132B-764B-83D9-86A241E20827}"/>
          </ac:spMkLst>
        </pc:spChg>
        <pc:spChg chg="mod ord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6" creationId="{58666608-5764-174B-B87C-3E56CB96B9F7}"/>
          </ac:spMkLst>
        </pc:spChg>
        <pc:spChg chg="add mod ord">
          <ac:chgData name="William Letsou" userId="43478b1b-5e3e-4266-af1d-df0b272e1ab8" providerId="ADAL" clId="{8A0367C7-FED6-7044-A111-F4BF54FE6F7B}" dt="2023-03-30T22:07:04.113" v="14181" actId="1076"/>
          <ac:spMkLst>
            <pc:docMk/>
            <pc:sldMk cId="3379373490" sldId="332"/>
            <ac:spMk id="7" creationId="{B658A638-ACF5-5540-A643-5978CF672B96}"/>
          </ac:spMkLst>
        </pc:spChg>
        <pc:spChg chg="add mod ord">
          <ac:chgData name="William Letsou" userId="43478b1b-5e3e-4266-af1d-df0b272e1ab8" providerId="ADAL" clId="{8A0367C7-FED6-7044-A111-F4BF54FE6F7B}" dt="2023-03-30T22:27:48.994" v="15431" actId="20577"/>
          <ac:spMkLst>
            <pc:docMk/>
            <pc:sldMk cId="3379373490" sldId="332"/>
            <ac:spMk id="8" creationId="{0A451BF9-EB56-5540-AE3E-D57281AD048B}"/>
          </ac:spMkLst>
        </pc:spChg>
        <pc:spChg chg="add del mod ord">
          <ac:chgData name="William Letsou" userId="43478b1b-5e3e-4266-af1d-df0b272e1ab8" providerId="ADAL" clId="{8A0367C7-FED6-7044-A111-F4BF54FE6F7B}" dt="2023-03-30T22:07:01.584" v="14179" actId="478"/>
          <ac:spMkLst>
            <pc:docMk/>
            <pc:sldMk cId="3379373490" sldId="332"/>
            <ac:spMk id="9" creationId="{540B8B8B-AF09-5348-9266-5DD013C5234C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0" creationId="{62668F09-435D-604F-AD5A-340428D6AB32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1" creationId="{88E8E72E-8CD9-2643-8FC2-92E9765A6D11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2" creationId="{423DEC0E-9730-CB4F-AE5E-5CD8B239365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3" creationId="{C9F14087-69DA-DA45-8542-8D0B2E1F8FF6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4" creationId="{565C88D2-1C3D-A94D-8D34-6E501864D96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5" creationId="{77284EED-F142-464A-843D-9823FEE6FB99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6" creationId="{AF64E6BA-85C9-3642-A995-441E5721CDEE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7" creationId="{BD84B792-463B-6545-8F2B-24065068A8B5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8" creationId="{0E7D4292-DC61-7B49-9BFB-265EDB4567D5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9" creationId="{57E80A6F-11C1-E747-97DF-EE5BD1338730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0" creationId="{67390581-A5BB-5541-8C23-6D8FE6945BB6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1" creationId="{8440F9A8-2C8E-3D42-9ABF-06E8A65ECF52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2" creationId="{766066BC-A659-4E42-9B06-E7780F91CEBA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3" creationId="{D57FD6E6-4395-5644-BFAE-BF8EADFD14D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4" creationId="{DA9FB9C0-EA60-5841-AF70-4036074BADF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5" creationId="{C4FE8C6F-7EF5-AE42-B18A-BEE8E66ECF98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6" creationId="{A130378F-5EB5-9D45-995E-975B9AE9B5EE}"/>
          </ac:spMkLst>
        </pc:spChg>
        <pc:spChg chg="add mod">
          <ac:chgData name="William Letsou" userId="43478b1b-5e3e-4266-af1d-df0b272e1ab8" providerId="ADAL" clId="{8A0367C7-FED6-7044-A111-F4BF54FE6F7B}" dt="2023-03-30T22:07:31.401" v="14186" actId="20577"/>
          <ac:spMkLst>
            <pc:docMk/>
            <pc:sldMk cId="3379373490" sldId="332"/>
            <ac:spMk id="27" creationId="{DBD0AD97-F4D5-B142-9ECE-F7946969A0E0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8" creationId="{A40944A2-61EC-F346-82F5-A60FBA1B20C9}"/>
          </ac:spMkLst>
        </pc:spChg>
        <pc:spChg chg="add mod">
          <ac:chgData name="William Letsou" userId="43478b1b-5e3e-4266-af1d-df0b272e1ab8" providerId="ADAL" clId="{8A0367C7-FED6-7044-A111-F4BF54FE6F7B}" dt="2023-04-18T21:50:25.633" v="16533" actId="1076"/>
          <ac:spMkLst>
            <pc:docMk/>
            <pc:sldMk cId="3379373490" sldId="332"/>
            <ac:spMk id="29" creationId="{A28D4680-F48D-1E40-84E9-5BC65E5BBB96}"/>
          </ac:spMkLst>
        </pc:spChg>
        <pc:spChg chg="add mod">
          <ac:chgData name="William Letsou" userId="43478b1b-5e3e-4266-af1d-df0b272e1ab8" providerId="ADAL" clId="{8A0367C7-FED6-7044-A111-F4BF54FE6F7B}" dt="2023-04-18T21:50:16.147" v="16532" actId="1076"/>
          <ac:spMkLst>
            <pc:docMk/>
            <pc:sldMk cId="3379373490" sldId="332"/>
            <ac:spMk id="31" creationId="{08215DED-E79D-FF48-8265-FAE9E66ABFB5}"/>
          </ac:spMkLst>
        </pc:spChg>
        <pc:spChg chg="add mod">
          <ac:chgData name="William Letsou" userId="43478b1b-5e3e-4266-af1d-df0b272e1ab8" providerId="ADAL" clId="{8A0367C7-FED6-7044-A111-F4BF54FE6F7B}" dt="2023-04-18T21:50:02.309" v="16531" actId="1076"/>
          <ac:spMkLst>
            <pc:docMk/>
            <pc:sldMk cId="3379373490" sldId="332"/>
            <ac:spMk id="32" creationId="{64509F15-6BF9-1D46-84AE-9D285FA964EF}"/>
          </ac:spMkLst>
        </pc:spChg>
        <pc:picChg chg="add mod">
          <ac:chgData name="William Letsou" userId="43478b1b-5e3e-4266-af1d-df0b272e1ab8" providerId="ADAL" clId="{8A0367C7-FED6-7044-A111-F4BF54FE6F7B}" dt="2023-03-30T22:27:57.049" v="15433" actId="207"/>
          <ac:picMkLst>
            <pc:docMk/>
            <pc:sldMk cId="3379373490" sldId="332"/>
            <ac:picMk id="20482" creationId="{5D9441D0-9F4D-5346-AD79-5CD774679269}"/>
          </ac:picMkLst>
        </pc:picChg>
        <pc:cxnChg chg="add mod">
          <ac:chgData name="William Letsou" userId="43478b1b-5e3e-4266-af1d-df0b272e1ab8" providerId="ADAL" clId="{8A0367C7-FED6-7044-A111-F4BF54FE6F7B}" dt="2023-03-30T22:07:17.530" v="14184" actId="1076"/>
          <ac:cxnSpMkLst>
            <pc:docMk/>
            <pc:sldMk cId="3379373490" sldId="332"/>
            <ac:cxnSpMk id="30" creationId="{48E80F72-DF9E-B44C-BF05-4B6DCDFB5C45}"/>
          </ac:cxnSpMkLst>
        </pc:cxnChg>
      </pc:sldChg>
      <pc:sldChg chg="delSp modSp add mod">
        <pc:chgData name="William Letsou" userId="43478b1b-5e3e-4266-af1d-df0b272e1ab8" providerId="ADAL" clId="{8A0367C7-FED6-7044-A111-F4BF54FE6F7B}" dt="2023-03-30T22:26:51.012" v="15412" actId="20577"/>
        <pc:sldMkLst>
          <pc:docMk/>
          <pc:sldMk cId="2228356311" sldId="333"/>
        </pc:sldMkLst>
        <pc:spChg chg="mod">
          <ac:chgData name="William Letsou" userId="43478b1b-5e3e-4266-af1d-df0b272e1ab8" providerId="ADAL" clId="{8A0367C7-FED6-7044-A111-F4BF54FE6F7B}" dt="2023-03-30T22:26:51.012" v="15412" actId="20577"/>
          <ac:spMkLst>
            <pc:docMk/>
            <pc:sldMk cId="2228356311" sldId="333"/>
            <ac:spMk id="8" creationId="{0A451BF9-EB56-5540-AE3E-D57281AD048B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0" creationId="{62668F09-435D-604F-AD5A-340428D6AB32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1" creationId="{88E8E72E-8CD9-2643-8FC2-92E9765A6D11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2" creationId="{423DEC0E-9730-CB4F-AE5E-5CD8B239365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3" creationId="{C9F14087-69DA-DA45-8542-8D0B2E1F8FF6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4" creationId="{565C88D2-1C3D-A94D-8D34-6E501864D96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5" creationId="{77284EED-F142-464A-843D-9823FEE6FB99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6" creationId="{AF64E6BA-85C9-3642-A995-441E5721CDEE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7" creationId="{BD84B792-463B-6545-8F2B-24065068A8B5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8" creationId="{0E7D4292-DC61-7B49-9BFB-265EDB4567D5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9" creationId="{57E80A6F-11C1-E747-97DF-EE5BD1338730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0" creationId="{67390581-A5BB-5541-8C23-6D8FE6945BB6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1" creationId="{8440F9A8-2C8E-3D42-9ABF-06E8A65ECF52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2" creationId="{766066BC-A659-4E42-9B06-E7780F91CEBA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3" creationId="{D57FD6E6-4395-5644-BFAE-BF8EADFD14D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4" creationId="{DA9FB9C0-EA60-5841-AF70-4036074BADF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5" creationId="{C4FE8C6F-7EF5-AE42-B18A-BEE8E66ECF98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6" creationId="{A130378F-5EB5-9D45-995E-975B9AE9B5EE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7" creationId="{DBD0AD97-F4D5-B142-9ECE-F7946969A0E0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8" creationId="{A40944A2-61EC-F346-82F5-A60FBA1B20C9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9" creationId="{A28D4680-F48D-1E40-84E9-5BC65E5BBB96}"/>
          </ac:spMkLst>
        </pc:spChg>
        <pc:picChg chg="del">
          <ac:chgData name="William Letsou" userId="43478b1b-5e3e-4266-af1d-df0b272e1ab8" providerId="ADAL" clId="{8A0367C7-FED6-7044-A111-F4BF54FE6F7B}" dt="2023-03-30T22:09:07.823" v="14195" actId="478"/>
          <ac:picMkLst>
            <pc:docMk/>
            <pc:sldMk cId="2228356311" sldId="333"/>
            <ac:picMk id="20482" creationId="{5D9441D0-9F4D-5346-AD79-5CD774679269}"/>
          </ac:picMkLst>
        </pc:picChg>
        <pc:cxnChg chg="del">
          <ac:chgData name="William Letsou" userId="43478b1b-5e3e-4266-af1d-df0b272e1ab8" providerId="ADAL" clId="{8A0367C7-FED6-7044-A111-F4BF54FE6F7B}" dt="2023-03-30T22:10:55.589" v="14403" actId="478"/>
          <ac:cxnSpMkLst>
            <pc:docMk/>
            <pc:sldMk cId="2228356311" sldId="333"/>
            <ac:cxnSpMk id="30" creationId="{48E80F72-DF9E-B44C-BF05-4B6DCDFB5C45}"/>
          </ac:cxnSpMkLst>
        </pc:cxnChg>
      </pc:sldChg>
      <pc:sldChg chg="addSp delSp modSp add mod chgLayout">
        <pc:chgData name="William Letsou" userId="43478b1b-5e3e-4266-af1d-df0b272e1ab8" providerId="ADAL" clId="{8A0367C7-FED6-7044-A111-F4BF54FE6F7B}" dt="2023-03-30T22:16:09.403" v="14691" actId="20577"/>
        <pc:sldMkLst>
          <pc:docMk/>
          <pc:sldMk cId="4259737007" sldId="334"/>
        </pc:sldMkLst>
        <pc:spChg chg="add del mod">
          <ac:chgData name="William Letsou" userId="43478b1b-5e3e-4266-af1d-df0b272e1ab8" providerId="ADAL" clId="{8A0367C7-FED6-7044-A111-F4BF54FE6F7B}" dt="2023-03-30T22:13:09.713" v="14652"/>
          <ac:spMkLst>
            <pc:docMk/>
            <pc:sldMk cId="4259737007" sldId="334"/>
            <ac:spMk id="2" creationId="{DA047ACC-6EBE-CA40-B404-7D7DA00A382E}"/>
          </ac:spMkLst>
        </pc:spChg>
        <pc:spChg chg="add del mod ord">
          <ac:chgData name="William Letsou" userId="43478b1b-5e3e-4266-af1d-df0b272e1ab8" providerId="ADAL" clId="{8A0367C7-FED6-7044-A111-F4BF54FE6F7B}" dt="2023-03-30T22:13:20.586" v="14654"/>
          <ac:spMkLst>
            <pc:docMk/>
            <pc:sldMk cId="4259737007" sldId="334"/>
            <ac:spMk id="3" creationId="{F0046FAE-B1A6-A942-9BC0-C5E74B62B668}"/>
          </ac:spMkLst>
        </pc:spChg>
        <pc:spChg chg="add mod">
          <ac:chgData name="William Letsou" userId="43478b1b-5e3e-4266-af1d-df0b272e1ab8" providerId="ADAL" clId="{8A0367C7-FED6-7044-A111-F4BF54FE6F7B}" dt="2023-03-30T22:13:42.054" v="14657" actId="1076"/>
          <ac:spMkLst>
            <pc:docMk/>
            <pc:sldMk cId="4259737007" sldId="334"/>
            <ac:spMk id="4" creationId="{CB89BA9B-60F8-4243-8D03-63BEDD211E10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5" creationId="{A3DA0C3F-132B-764B-83D9-86A241E20827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6" creationId="{58666608-5764-174B-B87C-3E56CB96B9F7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7" creationId="{B658A638-ACF5-5540-A643-5978CF672B96}"/>
          </ac:spMkLst>
        </pc:spChg>
        <pc:spChg chg="mod ord">
          <ac:chgData name="William Letsou" userId="43478b1b-5e3e-4266-af1d-df0b272e1ab8" providerId="ADAL" clId="{8A0367C7-FED6-7044-A111-F4BF54FE6F7B}" dt="2023-03-30T22:16:09.403" v="14691" actId="20577"/>
          <ac:spMkLst>
            <pc:docMk/>
            <pc:sldMk cId="4259737007" sldId="334"/>
            <ac:spMk id="8" creationId="{0A451BF9-EB56-5540-AE3E-D57281AD048B}"/>
          </ac:spMkLst>
        </pc:spChg>
        <pc:picChg chg="add mod">
          <ac:chgData name="William Letsou" userId="43478b1b-5e3e-4266-af1d-df0b272e1ab8" providerId="ADAL" clId="{8A0367C7-FED6-7044-A111-F4BF54FE6F7B}" dt="2023-03-30T22:13:20.586" v="14654"/>
          <ac:picMkLst>
            <pc:docMk/>
            <pc:sldMk cId="4259737007" sldId="334"/>
            <ac:picMk id="9" creationId="{88D6111B-1EA8-B949-B90A-9C475BC7F363}"/>
          </ac:picMkLst>
        </pc:picChg>
        <pc:cxnChg chg="add mod">
          <ac:chgData name="William Letsou" userId="43478b1b-5e3e-4266-af1d-df0b272e1ab8" providerId="ADAL" clId="{8A0367C7-FED6-7044-A111-F4BF54FE6F7B}" dt="2023-03-30T22:14:18.590" v="14668" actId="14100"/>
          <ac:cxnSpMkLst>
            <pc:docMk/>
            <pc:sldMk cId="4259737007" sldId="334"/>
            <ac:cxnSpMk id="11" creationId="{468AEC57-5457-2048-B70C-3CC129330877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30T22:19:39.828" v="14901" actId="1076"/>
        <pc:sldMkLst>
          <pc:docMk/>
          <pc:sldMk cId="2619820608" sldId="335"/>
        </pc:sldMkLst>
        <pc:spChg chg="mod">
          <ac:chgData name="William Letsou" userId="43478b1b-5e3e-4266-af1d-df0b272e1ab8" providerId="ADAL" clId="{8A0367C7-FED6-7044-A111-F4BF54FE6F7B}" dt="2023-03-30T22:17:37.173" v="14700" actId="20577"/>
          <ac:spMkLst>
            <pc:docMk/>
            <pc:sldMk cId="2619820608" sldId="335"/>
            <ac:spMk id="2" creationId="{8C946559-8E7C-C04A-BE2B-1A0127F9812B}"/>
          </ac:spMkLst>
        </pc:spChg>
        <pc:spChg chg="mod">
          <ac:chgData name="William Letsou" userId="43478b1b-5e3e-4266-af1d-df0b272e1ab8" providerId="ADAL" clId="{8A0367C7-FED6-7044-A111-F4BF54FE6F7B}" dt="2023-03-30T22:19:24.205" v="14896" actId="113"/>
          <ac:spMkLst>
            <pc:docMk/>
            <pc:sldMk cId="2619820608" sldId="335"/>
            <ac:spMk id="3" creationId="{94215943-9F8B-D845-8E6B-78BB75320753}"/>
          </ac:spMkLst>
        </pc:spChg>
        <pc:spChg chg="del">
          <ac:chgData name="William Letsou" userId="43478b1b-5e3e-4266-af1d-df0b272e1ab8" providerId="ADAL" clId="{8A0367C7-FED6-7044-A111-F4BF54FE6F7B}" dt="2023-03-30T22:19:30.265" v="14897"/>
          <ac:spMkLst>
            <pc:docMk/>
            <pc:sldMk cId="2619820608" sldId="335"/>
            <ac:spMk id="4" creationId="{A279691A-A3B7-9341-85E2-ECB5298F83F6}"/>
          </ac:spMkLst>
        </pc:spChg>
        <pc:picChg chg="add mod">
          <ac:chgData name="William Letsou" userId="43478b1b-5e3e-4266-af1d-df0b272e1ab8" providerId="ADAL" clId="{8A0367C7-FED6-7044-A111-F4BF54FE6F7B}" dt="2023-03-30T22:19:39.828" v="14901" actId="1076"/>
          <ac:picMkLst>
            <pc:docMk/>
            <pc:sldMk cId="2619820608" sldId="335"/>
            <ac:picMk id="22530" creationId="{613F5996-0618-9644-A99B-0707D4BEAE05}"/>
          </ac:picMkLst>
        </pc:picChg>
      </pc:sldChg>
      <pc:sldChg chg="modSp add mod">
        <pc:chgData name="William Letsou" userId="43478b1b-5e3e-4266-af1d-df0b272e1ab8" providerId="ADAL" clId="{8A0367C7-FED6-7044-A111-F4BF54FE6F7B}" dt="2023-03-30T22:20:56.537" v="14984" actId="113"/>
        <pc:sldMkLst>
          <pc:docMk/>
          <pc:sldMk cId="993651855" sldId="336"/>
        </pc:sldMkLst>
        <pc:spChg chg="mod">
          <ac:chgData name="William Letsou" userId="43478b1b-5e3e-4266-af1d-df0b272e1ab8" providerId="ADAL" clId="{8A0367C7-FED6-7044-A111-F4BF54FE6F7B}" dt="2023-03-30T22:20:56.537" v="14984" actId="113"/>
          <ac:spMkLst>
            <pc:docMk/>
            <pc:sldMk cId="993651855" sldId="336"/>
            <ac:spMk id="3" creationId="{94215943-9F8B-D845-8E6B-78BB75320753}"/>
          </ac:spMkLst>
        </pc:spChg>
      </pc:sldChg>
      <pc:sldChg chg="modSp add mod">
        <pc:chgData name="William Letsou" userId="43478b1b-5e3e-4266-af1d-df0b272e1ab8" providerId="ADAL" clId="{8A0367C7-FED6-7044-A111-F4BF54FE6F7B}" dt="2023-03-30T22:22:35.340" v="15164" actId="20577"/>
        <pc:sldMkLst>
          <pc:docMk/>
          <pc:sldMk cId="3176619180" sldId="337"/>
        </pc:sldMkLst>
        <pc:spChg chg="mod">
          <ac:chgData name="William Letsou" userId="43478b1b-5e3e-4266-af1d-df0b272e1ab8" providerId="ADAL" clId="{8A0367C7-FED6-7044-A111-F4BF54FE6F7B}" dt="2023-03-30T22:22:35.340" v="15164" actId="20577"/>
          <ac:spMkLst>
            <pc:docMk/>
            <pc:sldMk cId="3176619180" sldId="337"/>
            <ac:spMk id="3" creationId="{94215943-9F8B-D845-8E6B-78BB75320753}"/>
          </ac:spMkLst>
        </pc:spChg>
      </pc:sldChg>
      <pc:sldChg chg="modSp add mod">
        <pc:chgData name="William Letsou" userId="43478b1b-5e3e-4266-af1d-df0b272e1ab8" providerId="ADAL" clId="{8A0367C7-FED6-7044-A111-F4BF54FE6F7B}" dt="2023-04-06T20:40:41.906" v="16081" actId="20577"/>
        <pc:sldMkLst>
          <pc:docMk/>
          <pc:sldMk cId="1006729770" sldId="338"/>
        </pc:sldMkLst>
        <pc:spChg chg="mod">
          <ac:chgData name="William Letsou" userId="43478b1b-5e3e-4266-af1d-df0b272e1ab8" providerId="ADAL" clId="{8A0367C7-FED6-7044-A111-F4BF54FE6F7B}" dt="2023-04-06T20:40:41.906" v="16081" actId="20577"/>
          <ac:spMkLst>
            <pc:docMk/>
            <pc:sldMk cId="1006729770" sldId="338"/>
            <ac:spMk id="3" creationId="{94215943-9F8B-D845-8E6B-78BB75320753}"/>
          </ac:spMkLst>
        </pc:spChg>
      </pc:sldChg>
      <pc:sldChg chg="add">
        <pc:chgData name="William Letsou" userId="43478b1b-5e3e-4266-af1d-df0b272e1ab8" providerId="ADAL" clId="{8A0367C7-FED6-7044-A111-F4BF54FE6F7B}" dt="2023-03-30T22:25:30.691" v="15285" actId="2890"/>
        <pc:sldMkLst>
          <pc:docMk/>
          <pc:sldMk cId="2713155298" sldId="339"/>
        </pc:sldMkLst>
      </pc:sldChg>
      <pc:sldChg chg="addSp delSp modSp new del mod modClrScheme chgLayout">
        <pc:chgData name="William Letsou" userId="43478b1b-5e3e-4266-af1d-df0b272e1ab8" providerId="ADAL" clId="{8A0367C7-FED6-7044-A111-F4BF54FE6F7B}" dt="2023-04-06T20:39:41.983" v="16071" actId="2696"/>
        <pc:sldMkLst>
          <pc:docMk/>
          <pc:sldMk cId="2161188988" sldId="340"/>
        </pc:sldMkLst>
        <pc:spChg chg="del mod ord">
          <ac:chgData name="William Letsou" userId="43478b1b-5e3e-4266-af1d-df0b272e1ab8" providerId="ADAL" clId="{8A0367C7-FED6-7044-A111-F4BF54FE6F7B}" dt="2023-04-06T20:20:12.599" v="15504" actId="700"/>
          <ac:spMkLst>
            <pc:docMk/>
            <pc:sldMk cId="2161188988" sldId="340"/>
            <ac:spMk id="2" creationId="{1415B664-7E36-A341-8BE8-F8AFF0ED0309}"/>
          </ac:spMkLst>
        </pc:spChg>
        <pc:spChg chg="del mod ord">
          <ac:chgData name="William Letsou" userId="43478b1b-5e3e-4266-af1d-df0b272e1ab8" providerId="ADAL" clId="{8A0367C7-FED6-7044-A111-F4BF54FE6F7B}" dt="2023-04-06T20:20:12.599" v="15504" actId="700"/>
          <ac:spMkLst>
            <pc:docMk/>
            <pc:sldMk cId="2161188988" sldId="340"/>
            <ac:spMk id="3" creationId="{A842A273-3041-8343-8EF2-27B37309F7B9}"/>
          </ac:spMkLst>
        </pc:spChg>
        <pc:spChg chg="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4" creationId="{F8C07383-1E89-EA45-B6D6-C2BB1288948E}"/>
          </ac:spMkLst>
        </pc:spChg>
        <pc:spChg chg="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5" creationId="{35DEDF78-ADC8-054C-AD5D-AD9CF2CF1E00}"/>
          </ac:spMkLst>
        </pc:spChg>
        <pc:spChg chg="add 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6" creationId="{D1FF8CB1-DDB0-3849-8E06-435ADA7A4E49}"/>
          </ac:spMkLst>
        </pc:spChg>
        <pc:spChg chg="add 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7" creationId="{BA50D540-F639-3B4F-8593-D04C7811DEA5}"/>
          </ac:spMkLst>
        </pc:spChg>
        <pc:spChg chg="add del mod ord">
          <ac:chgData name="William Letsou" userId="43478b1b-5e3e-4266-af1d-df0b272e1ab8" providerId="ADAL" clId="{8A0367C7-FED6-7044-A111-F4BF54FE6F7B}" dt="2023-04-06T20:21:29.427" v="15609"/>
          <ac:spMkLst>
            <pc:docMk/>
            <pc:sldMk cId="2161188988" sldId="340"/>
            <ac:spMk id="8" creationId="{43296BA6-BD1C-E740-8670-5D42FFB349A1}"/>
          </ac:spMkLst>
        </pc:spChg>
        <pc:picChg chg="add del mod">
          <ac:chgData name="William Letsou" userId="43478b1b-5e3e-4266-af1d-df0b272e1ab8" providerId="ADAL" clId="{8A0367C7-FED6-7044-A111-F4BF54FE6F7B}" dt="2023-04-06T20:20:52.802" v="15598" actId="478"/>
          <ac:picMkLst>
            <pc:docMk/>
            <pc:sldMk cId="2161188988" sldId="340"/>
            <ac:picMk id="2050" creationId="{5898DC61-98DE-1A4B-BBD2-B9CFAAB4C7DF}"/>
          </ac:picMkLst>
        </pc:picChg>
        <pc:picChg chg="add del mod">
          <ac:chgData name="William Letsou" userId="43478b1b-5e3e-4266-af1d-df0b272e1ab8" providerId="ADAL" clId="{8A0367C7-FED6-7044-A111-F4BF54FE6F7B}" dt="2023-04-06T20:21:22.340" v="15607" actId="478"/>
          <ac:picMkLst>
            <pc:docMk/>
            <pc:sldMk cId="2161188988" sldId="340"/>
            <ac:picMk id="2052" creationId="{9CF9AD15-CB81-DE4C-88DB-A06D56566A8E}"/>
          </ac:picMkLst>
        </pc:picChg>
        <pc:picChg chg="add mod">
          <ac:chgData name="William Letsou" userId="43478b1b-5e3e-4266-af1d-df0b272e1ab8" providerId="ADAL" clId="{8A0367C7-FED6-7044-A111-F4BF54FE6F7B}" dt="2023-04-06T20:21:43.709" v="15611" actId="1076"/>
          <ac:picMkLst>
            <pc:docMk/>
            <pc:sldMk cId="2161188988" sldId="340"/>
            <ac:picMk id="2054" creationId="{E7AD0073-02E2-254F-B896-806790D80380}"/>
          </ac:picMkLst>
        </pc:picChg>
      </pc:sldChg>
      <pc:sldChg chg="modSp add mod">
        <pc:chgData name="William Letsou" userId="43478b1b-5e3e-4266-af1d-df0b272e1ab8" providerId="ADAL" clId="{8A0367C7-FED6-7044-A111-F4BF54FE6F7B}" dt="2023-04-06T20:43:32.553" v="16219" actId="20577"/>
        <pc:sldMkLst>
          <pc:docMk/>
          <pc:sldMk cId="2538095003" sldId="340"/>
        </pc:sldMkLst>
        <pc:spChg chg="mod">
          <ac:chgData name="William Letsou" userId="43478b1b-5e3e-4266-af1d-df0b272e1ab8" providerId="ADAL" clId="{8A0367C7-FED6-7044-A111-F4BF54FE6F7B}" dt="2023-04-06T20:43:32.553" v="16219" actId="20577"/>
          <ac:spMkLst>
            <pc:docMk/>
            <pc:sldMk cId="2538095003" sldId="340"/>
            <ac:spMk id="7" creationId="{BA50D540-F639-3B4F-8593-D04C7811DEA5}"/>
          </ac:spMkLst>
        </pc:sp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003475352" sldId="341"/>
        </pc:sldMkLst>
        <pc:spChg chg="mod">
          <ac:chgData name="William Letsou" userId="43478b1b-5e3e-4266-af1d-df0b272e1ab8" providerId="ADAL" clId="{8A0367C7-FED6-7044-A111-F4BF54FE6F7B}" dt="2023-04-06T20:25:15.554" v="15701" actId="20577"/>
          <ac:spMkLst>
            <pc:docMk/>
            <pc:sldMk cId="2003475352" sldId="341"/>
            <ac:spMk id="2" creationId="{17182389-D644-6247-8894-BABD48798EAB}"/>
          </ac:spMkLst>
        </pc:spChg>
        <pc:spChg chg="mod">
          <ac:chgData name="William Letsou" userId="43478b1b-5e3e-4266-af1d-df0b272e1ab8" providerId="ADAL" clId="{8A0367C7-FED6-7044-A111-F4BF54FE6F7B}" dt="2023-04-06T20:22:56.344" v="15695" actId="20577"/>
          <ac:spMkLst>
            <pc:docMk/>
            <pc:sldMk cId="2003475352" sldId="341"/>
            <ac:spMk id="3" creationId="{C8618B11-7136-A240-921F-3D6C2C9B9D79}"/>
          </ac:spMkLst>
        </pc:spChg>
        <pc:spChg chg="del">
          <ac:chgData name="William Letsou" userId="43478b1b-5e3e-4266-af1d-df0b272e1ab8" providerId="ADAL" clId="{8A0367C7-FED6-7044-A111-F4BF54FE6F7B}" dt="2023-04-06T20:25:34.205" v="15702"/>
          <ac:spMkLst>
            <pc:docMk/>
            <pc:sldMk cId="2003475352" sldId="341"/>
            <ac:spMk id="4" creationId="{080F13A2-12A7-C941-BCAE-04E508488A5A}"/>
          </ac:spMkLst>
        </pc:spChg>
        <pc:picChg chg="add mod">
          <ac:chgData name="William Letsou" userId="43478b1b-5e3e-4266-af1d-df0b272e1ab8" providerId="ADAL" clId="{8A0367C7-FED6-7044-A111-F4BF54FE6F7B}" dt="2023-04-06T20:26:04.396" v="15706" actId="1076"/>
          <ac:picMkLst>
            <pc:docMk/>
            <pc:sldMk cId="2003475352" sldId="341"/>
            <ac:picMk id="3074" creationId="{06E08307-093C-FA44-A466-03B022BE0556}"/>
          </ac:picMkLst>
        </pc:picChg>
      </pc:sldChg>
      <pc:sldChg chg="modSp add mod">
        <pc:chgData name="William Letsou" userId="43478b1b-5e3e-4266-af1d-df0b272e1ab8" providerId="ADAL" clId="{8A0367C7-FED6-7044-A111-F4BF54FE6F7B}" dt="2023-04-06T20:41:43.661" v="16163" actId="20577"/>
        <pc:sldMkLst>
          <pc:docMk/>
          <pc:sldMk cId="2148658092" sldId="341"/>
        </pc:sldMkLst>
        <pc:spChg chg="mod">
          <ac:chgData name="William Letsou" userId="43478b1b-5e3e-4266-af1d-df0b272e1ab8" providerId="ADAL" clId="{8A0367C7-FED6-7044-A111-F4BF54FE6F7B}" dt="2023-04-06T20:41:43.661" v="16163" actId="20577"/>
          <ac:spMkLst>
            <pc:docMk/>
            <pc:sldMk cId="2148658092" sldId="341"/>
            <ac:spMk id="3" creationId="{C8618B11-7136-A240-921F-3D6C2C9B9D79}"/>
          </ac:spMkLst>
        </pc:sp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3008983683" sldId="342"/>
        </pc:sldMkLst>
        <pc:spChg chg="mod">
          <ac:chgData name="William Letsou" userId="43478b1b-5e3e-4266-af1d-df0b272e1ab8" providerId="ADAL" clId="{8A0367C7-FED6-7044-A111-F4BF54FE6F7B}" dt="2023-04-06T20:26:13.417" v="15710" actId="20577"/>
          <ac:spMkLst>
            <pc:docMk/>
            <pc:sldMk cId="3008983683" sldId="342"/>
            <ac:spMk id="2" creationId="{B3918D71-556B-5B45-8728-D6061DF444C8}"/>
          </ac:spMkLst>
        </pc:spChg>
        <pc:spChg chg="mod">
          <ac:chgData name="William Letsou" userId="43478b1b-5e3e-4266-af1d-df0b272e1ab8" providerId="ADAL" clId="{8A0367C7-FED6-7044-A111-F4BF54FE6F7B}" dt="2023-04-06T20:28:56.970" v="15816" actId="27636"/>
          <ac:spMkLst>
            <pc:docMk/>
            <pc:sldMk cId="3008983683" sldId="342"/>
            <ac:spMk id="3" creationId="{F0B04E1B-055E-F143-90E7-1F3FCA3760BA}"/>
          </ac:spMkLst>
        </pc:spChg>
        <pc:spChg chg="del">
          <ac:chgData name="William Letsou" userId="43478b1b-5e3e-4266-af1d-df0b272e1ab8" providerId="ADAL" clId="{8A0367C7-FED6-7044-A111-F4BF54FE6F7B}" dt="2023-04-06T20:28:43.456" v="15810"/>
          <ac:spMkLst>
            <pc:docMk/>
            <pc:sldMk cId="3008983683" sldId="342"/>
            <ac:spMk id="4" creationId="{632DAF34-E062-9948-8A6E-0B6E08A724C9}"/>
          </ac:spMkLst>
        </pc:spChg>
        <pc:picChg chg="add mod">
          <ac:chgData name="William Letsou" userId="43478b1b-5e3e-4266-af1d-df0b272e1ab8" providerId="ADAL" clId="{8A0367C7-FED6-7044-A111-F4BF54FE6F7B}" dt="2023-04-06T20:28:58.540" v="15817" actId="1076"/>
          <ac:picMkLst>
            <pc:docMk/>
            <pc:sldMk cId="3008983683" sldId="342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8A0367C7-FED6-7044-A111-F4BF54FE6F7B}" dt="2023-04-06T20:41:23.543" v="16127" actId="1076"/>
        <pc:sldMkLst>
          <pc:docMk/>
          <pc:sldMk cId="3643509277" sldId="342"/>
        </pc:sldMkLst>
        <pc:spChg chg="mod">
          <ac:chgData name="William Letsou" userId="43478b1b-5e3e-4266-af1d-df0b272e1ab8" providerId="ADAL" clId="{8A0367C7-FED6-7044-A111-F4BF54FE6F7B}" dt="2023-04-06T20:41:15.512" v="16126" actId="20577"/>
          <ac:spMkLst>
            <pc:docMk/>
            <pc:sldMk cId="3643509277" sldId="342"/>
            <ac:spMk id="3" creationId="{F0B04E1B-055E-F143-90E7-1F3FCA3760BA}"/>
          </ac:spMkLst>
        </pc:spChg>
        <pc:picChg chg="mod">
          <ac:chgData name="William Letsou" userId="43478b1b-5e3e-4266-af1d-df0b272e1ab8" providerId="ADAL" clId="{8A0367C7-FED6-7044-A111-F4BF54FE6F7B}" dt="2023-04-06T20:41:23.543" v="16127" actId="1076"/>
          <ac:picMkLst>
            <pc:docMk/>
            <pc:sldMk cId="3643509277" sldId="342"/>
            <ac:picMk id="4098" creationId="{BBCB22CA-FCB7-114A-9EDD-8E825997EE16}"/>
          </ac:picMkLst>
        </pc:picChg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722076627" sldId="343"/>
        </pc:sldMkLst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328516226" sldId="343"/>
        </pc:sldMkLst>
        <pc:spChg chg="mod">
          <ac:chgData name="William Letsou" userId="43478b1b-5e3e-4266-af1d-df0b272e1ab8" providerId="ADAL" clId="{8A0367C7-FED6-7044-A111-F4BF54FE6F7B}" dt="2023-04-06T20:30:08.451" v="15821" actId="20577"/>
          <ac:spMkLst>
            <pc:docMk/>
            <pc:sldMk cId="2328516226" sldId="343"/>
            <ac:spMk id="2" creationId="{2AF8D0E3-C097-BE4E-B592-32C8A2FC677F}"/>
          </ac:spMkLst>
        </pc:spChg>
        <pc:spChg chg="mod">
          <ac:chgData name="William Letsou" userId="43478b1b-5e3e-4266-af1d-df0b272e1ab8" providerId="ADAL" clId="{8A0367C7-FED6-7044-A111-F4BF54FE6F7B}" dt="2023-04-06T20:30:28.356" v="15886" actId="20577"/>
          <ac:spMkLst>
            <pc:docMk/>
            <pc:sldMk cId="2328516226" sldId="343"/>
            <ac:spMk id="3" creationId="{998806D0-BA42-D943-B459-181E475A7961}"/>
          </ac:spMkLst>
        </pc:spChg>
        <pc:spChg chg="del">
          <ac:chgData name="William Letsou" userId="43478b1b-5e3e-4266-af1d-df0b272e1ab8" providerId="ADAL" clId="{8A0367C7-FED6-7044-A111-F4BF54FE6F7B}" dt="2023-04-06T20:30:32.523" v="15887"/>
          <ac:spMkLst>
            <pc:docMk/>
            <pc:sldMk cId="2328516226" sldId="343"/>
            <ac:spMk id="4" creationId="{422CE582-B09F-9940-8615-195B9D468C43}"/>
          </ac:spMkLst>
        </pc:spChg>
        <pc:picChg chg="add mod">
          <ac:chgData name="William Letsou" userId="43478b1b-5e3e-4266-af1d-df0b272e1ab8" providerId="ADAL" clId="{8A0367C7-FED6-7044-A111-F4BF54FE6F7B}" dt="2023-04-06T20:30:39.282" v="15889" actId="1076"/>
          <ac:picMkLst>
            <pc:docMk/>
            <pc:sldMk cId="2328516226" sldId="343"/>
            <ac:picMk id="5122" creationId="{756CEE3A-3CBA-D142-B8E9-76813AFFBB1A}"/>
          </ac:picMkLst>
        </pc:pic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481847899" sldId="344"/>
        </pc:sldMkLst>
        <pc:spChg chg="mod">
          <ac:chgData name="William Letsou" userId="43478b1b-5e3e-4266-af1d-df0b272e1ab8" providerId="ADAL" clId="{8A0367C7-FED6-7044-A111-F4BF54FE6F7B}" dt="2023-04-06T20:30:56.871" v="15893" actId="20577"/>
          <ac:spMkLst>
            <pc:docMk/>
            <pc:sldMk cId="481847899" sldId="344"/>
            <ac:spMk id="2" creationId="{D4EE867B-5EFD-E44C-AC14-3F7C338AE5A1}"/>
          </ac:spMkLst>
        </pc:spChg>
        <pc:spChg chg="mod">
          <ac:chgData name="William Letsou" userId="43478b1b-5e3e-4266-af1d-df0b272e1ab8" providerId="ADAL" clId="{8A0367C7-FED6-7044-A111-F4BF54FE6F7B}" dt="2023-04-06T20:33:13.795" v="15990" actId="14100"/>
          <ac:spMkLst>
            <pc:docMk/>
            <pc:sldMk cId="481847899" sldId="344"/>
            <ac:spMk id="3" creationId="{67AE9C76-CCBB-F847-BC1C-EE437023EAEF}"/>
          </ac:spMkLst>
        </pc:spChg>
        <pc:spChg chg="del">
          <ac:chgData name="William Letsou" userId="43478b1b-5e3e-4266-af1d-df0b272e1ab8" providerId="ADAL" clId="{8A0367C7-FED6-7044-A111-F4BF54FE6F7B}" dt="2023-04-06T20:31:42.825" v="15894"/>
          <ac:spMkLst>
            <pc:docMk/>
            <pc:sldMk cId="481847899" sldId="344"/>
            <ac:spMk id="4" creationId="{7A9D3410-331D-1448-BF35-60918F13AB5B}"/>
          </ac:spMkLst>
        </pc:spChg>
        <pc:picChg chg="add mod">
          <ac:chgData name="William Letsou" userId="43478b1b-5e3e-4266-af1d-df0b272e1ab8" providerId="ADAL" clId="{8A0367C7-FED6-7044-A111-F4BF54FE6F7B}" dt="2023-04-06T20:33:16.150" v="15991" actId="1076"/>
          <ac:picMkLst>
            <pc:docMk/>
            <pc:sldMk cId="481847899" sldId="344"/>
            <ac:picMk id="6146" creationId="{29A60E9C-B084-E341-BC6A-F6F4903ED1DC}"/>
          </ac:picMkLst>
        </pc:picChg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1954555581" sldId="344"/>
        </pc:sldMkLst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1448409065" sldId="345"/>
        </pc:sldMkLst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409802591" sldId="345"/>
        </pc:sldMkLst>
        <pc:spChg chg="mod">
          <ac:chgData name="William Letsou" userId="43478b1b-5e3e-4266-af1d-df0b272e1ab8" providerId="ADAL" clId="{8A0367C7-FED6-7044-A111-F4BF54FE6F7B}" dt="2023-04-06T20:38:45.491" v="16005" actId="20577"/>
          <ac:spMkLst>
            <pc:docMk/>
            <pc:sldMk cId="2409802591" sldId="345"/>
            <ac:spMk id="2" creationId="{F808FA54-C7A1-004A-BA89-3B0695909B87}"/>
          </ac:spMkLst>
        </pc:spChg>
        <pc:spChg chg="mod">
          <ac:chgData name="William Letsou" userId="43478b1b-5e3e-4266-af1d-df0b272e1ab8" providerId="ADAL" clId="{8A0367C7-FED6-7044-A111-F4BF54FE6F7B}" dt="2023-04-06T20:39:21.138" v="16068" actId="20577"/>
          <ac:spMkLst>
            <pc:docMk/>
            <pc:sldMk cId="2409802591" sldId="345"/>
            <ac:spMk id="3" creationId="{A9BCFC8C-4DDE-DD47-9F16-A8FC74A0C90E}"/>
          </ac:spMkLst>
        </pc:spChg>
        <pc:spChg chg="del mod">
          <ac:chgData name="William Letsou" userId="43478b1b-5e3e-4266-af1d-df0b272e1ab8" providerId="ADAL" clId="{8A0367C7-FED6-7044-A111-F4BF54FE6F7B}" dt="2023-04-06T20:38:29.730" v="15997"/>
          <ac:spMkLst>
            <pc:docMk/>
            <pc:sldMk cId="2409802591" sldId="345"/>
            <ac:spMk id="4" creationId="{438CC100-98E6-B44E-BA30-57CECF07A9A5}"/>
          </ac:spMkLst>
        </pc:spChg>
        <pc:picChg chg="add mod">
          <ac:chgData name="William Letsou" userId="43478b1b-5e3e-4266-af1d-df0b272e1ab8" providerId="ADAL" clId="{8A0367C7-FED6-7044-A111-F4BF54FE6F7B}" dt="2023-04-06T20:39:27.836" v="16070" actId="1076"/>
          <ac:picMkLst>
            <pc:docMk/>
            <pc:sldMk cId="2409802591" sldId="345"/>
            <ac:picMk id="8" creationId="{D6F18779-CDEC-A241-AD06-C5AA2FBBB18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00561-C33D-E747-9A5E-8418D7921F7C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362B9-7E6A-4F45-A0B7-630D2193E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21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6">
                    <a:lumMod val="50000"/>
                  </a:schemeClr>
                </a:solidFill>
                <a:cs typeface="Damascus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73AD85-BEE7-A5EB-3055-3847BB917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11D11-730C-E14F-B69F-BEB2D3FB3814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8626F2-6303-6396-053E-285BEFA9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9858D-0A47-EF39-3503-D106AEC5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12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2870F-FE27-1C41-A0D8-77507E545DBE}" type="datetime1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10A7-BCD6-3F4B-AE59-D3EEFA7F6D00}" type="datetime1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5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98A8-A4E5-E441-97A0-E845653EA461}" type="datetime1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0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4EB2-B5BC-5B4C-9C4A-2B710E0FD8C2}" type="datetime1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0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C438-7089-3542-9B3F-D60348402F19}" type="datetime1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161D-5A6F-1F41-ABD8-A6A6105EB57E}" type="datetime1">
              <a:rPr lang="en-US" smtClean="0"/>
              <a:t>4/8/24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62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01C48-0174-E640-98EB-27DBFE04AD11}" type="datetime1">
              <a:rPr lang="en-US" smtClean="0"/>
              <a:t>4/8/24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1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3508-E24B-2344-AEF6-DE052DCCB06F}" type="datetime1">
              <a:rPr lang="en-US" smtClean="0"/>
              <a:t>4/8/24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2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26A-BEA7-244E-BE6C-847BBBE93351}" type="datetime1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78AD-9D55-9146-B8F7-D6975D852FC0}" type="datetime1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7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8100D-7072-B44E-9DAC-9CBE0F646585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41228-5F30-7246-A6B8-DD6B6A2693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uw-gac.github.io/SISG_2021/ancestry-and-relatedness-inference.htm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uw-gac.github.io/SISG_2021/ancestry-and-relatedness-inference.htm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gi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6748516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297068/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297068/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255080/" TargetMode="Externa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255080/" TargetMode="Externa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pubmed.ncbi.nlm.nih.gov/11788828/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ubmed.ncbi.nlm.nih.gov/15106124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041375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8758442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8758442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4704198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9543373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9543373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788095/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dx.com/SBTengine/Help_220/hs310.htm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2221414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rdrr.io/bioc/SNPRelate/man/snpgdsLDpruning.html" TargetMode="Externa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8A69-3981-4B4D-81C1-627D13FCE8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BIOL 350: Bioinformatics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C95F5-7BC6-9046-BCD3-ABED4B6E2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Introduction to genetic association studies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2ABB-5AAD-B74E-A5CE-9FF07D0F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F1944-7411-0349-B23D-5698DA4A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77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SNPs of the &gt;600 million known SNPs are very rare (frequency &lt; 0.5%) </a:t>
            </a:r>
          </a:p>
        </p:txBody>
      </p:sp>
      <p:pic>
        <p:nvPicPr>
          <p:cNvPr id="2050" name="Picture 2" descr="Extended Data Figure 3">
            <a:extLst>
              <a:ext uri="{FF2B5EF4-FFF2-40B4-BE49-F238E27FC236}">
                <a16:creationId xmlns:a16="http://schemas.microsoft.com/office/drawing/2014/main" id="{9D85820A-95EF-BE4A-BED3-4C1331DF6E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8"/>
          <a:stretch/>
        </p:blipFill>
        <p:spPr bwMode="auto">
          <a:xfrm>
            <a:off x="6540760" y="1003175"/>
            <a:ext cx="4813039" cy="4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04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6B63-494D-634B-8A77-7BB5ADEB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relatedness and IBD =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F56C-EDEB-904B-8399-6C348EAEEF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decreases as the probability that a pair of individuals should be IBD = 0 increases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0EFBA91-19A8-D946-BFD6-AEC1BFF97FE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0178150"/>
              </p:ext>
            </p:extLst>
          </p:nvPr>
        </p:nvGraphicFramePr>
        <p:xfrm>
          <a:off x="6172200" y="1825625"/>
          <a:ext cx="5181600" cy="2865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56458">
                  <a:extLst>
                    <a:ext uri="{9D8B030D-6E8A-4147-A177-3AD203B41FA5}">
                      <a16:colId xmlns:a16="http://schemas.microsoft.com/office/drawing/2014/main" val="139990534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1587987151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2512588982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2481442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IBD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56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Monozygotic twins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93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Parent-child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117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Full sibs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47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558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14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332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D08E4-1C32-0B4D-B04B-95C063A7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3294-8CCD-5A4C-8C91-08CF0887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494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</a:t>
            </a:r>
            <a:r>
              <a:rPr lang="en-US" dirty="0" err="1"/>
              <a:t>φ</a:t>
            </a:r>
            <a:r>
              <a:rPr lang="en-US" dirty="0"/>
              <a:t> and IBD sharing from the number of sites at which two individuals are both heterozygotes (</a:t>
            </a:r>
            <a:r>
              <a:rPr lang="en-US" dirty="0" err="1"/>
              <a:t>Aa,Aa</a:t>
            </a:r>
            <a:r>
              <a:rPr lang="en-US" dirty="0"/>
              <a:t>) or opposite homozygotes (</a:t>
            </a:r>
            <a:r>
              <a:rPr lang="en-US" dirty="0" err="1"/>
              <a:t>AA,aa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79204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robust</a:t>
            </a:r>
            <a:r>
              <a:rPr lang="en-US" dirty="0"/>
              <a:t> method that avoids estimating population allele fractions, just focuses on pairs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02810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generate negative estimates of </a:t>
            </a:r>
            <a:r>
              <a:rPr lang="en-US" dirty="0" err="1"/>
              <a:t>φ</a:t>
            </a:r>
            <a:r>
              <a:rPr lang="en-US" dirty="0"/>
              <a:t>, indicating individuals are from distinct populations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102154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plotted vs. the fraction of IBS = 0 sites (</a:t>
            </a:r>
            <a:r>
              <a:rPr lang="en-US" dirty="0" err="1"/>
              <a:t>AA,aa</a:t>
            </a:r>
            <a:r>
              <a:rPr lang="en-US" dirty="0"/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07D665-6BD3-1942-A672-368C6EFE8AD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50723"/>
            <a:ext cx="5181600" cy="37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F207-CCF8-9345-A894-2A45329D5DCE}"/>
              </a:ext>
            </a:extLst>
          </p:cNvPr>
          <p:cNvSpPr txBox="1"/>
          <p:nvPr/>
        </p:nvSpPr>
        <p:spPr>
          <a:xfrm>
            <a:off x="6096000" y="5873275"/>
            <a:ext cx="5257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https://uw-gac.github.io/SISG_2021/ancestry-and-relatedness-inference.html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74779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Negative estimates indicate unrelated individuals from different populations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07D665-6BD3-1942-A672-368C6EFE8AD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50723"/>
            <a:ext cx="5181600" cy="37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F207-CCF8-9345-A894-2A45329D5DCE}"/>
              </a:ext>
            </a:extLst>
          </p:cNvPr>
          <p:cNvSpPr txBox="1"/>
          <p:nvPr/>
        </p:nvSpPr>
        <p:spPr>
          <a:xfrm>
            <a:off x="6096000" y="5873275"/>
            <a:ext cx="5257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https://uw-gac.github.io/SISG_2021/ancestry-and-relatedness-inference.html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780591-4061-EDB2-3112-376423760676}"/>
              </a:ext>
            </a:extLst>
          </p:cNvPr>
          <p:cNvSpPr/>
          <p:nvPr/>
        </p:nvSpPr>
        <p:spPr>
          <a:xfrm>
            <a:off x="6539345" y="2150723"/>
            <a:ext cx="2313710" cy="15068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682633-A66E-6C45-7E6C-DD7C74929A0B}"/>
              </a:ext>
            </a:extLst>
          </p:cNvPr>
          <p:cNvSpPr/>
          <p:nvPr/>
        </p:nvSpPr>
        <p:spPr>
          <a:xfrm>
            <a:off x="7938655" y="3651301"/>
            <a:ext cx="2687781" cy="18350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247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8197-C521-554E-A0FB-553B7D83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GRM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36830-175B-6740-9B9B-99A8C5978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KING kinship coefficients 2φ are approximately equal to the GRM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FC14F-11F7-754E-BE1E-9F071CA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9412-3343-4645-A684-A2EB395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09AFEA-4052-7346-99CA-8BA650AEE623}"/>
              </a:ext>
            </a:extLst>
          </p:cNvPr>
          <p:cNvSpPr/>
          <p:nvPr/>
        </p:nvSpPr>
        <p:spPr>
          <a:xfrm>
            <a:off x="67818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9B6B3-7132-0F48-BF07-F17AEE27DAD8}"/>
              </a:ext>
            </a:extLst>
          </p:cNvPr>
          <p:cNvSpPr/>
          <p:nvPr/>
        </p:nvSpPr>
        <p:spPr>
          <a:xfrm>
            <a:off x="76962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5D5A6-6074-144A-B9E0-15F594356BE2}"/>
              </a:ext>
            </a:extLst>
          </p:cNvPr>
          <p:cNvSpPr/>
          <p:nvPr/>
        </p:nvSpPr>
        <p:spPr>
          <a:xfrm>
            <a:off x="86106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CE123-4B35-4A4D-A42D-713302038345}"/>
              </a:ext>
            </a:extLst>
          </p:cNvPr>
          <p:cNvSpPr/>
          <p:nvPr/>
        </p:nvSpPr>
        <p:spPr>
          <a:xfrm>
            <a:off x="95250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D8138-DCA7-5A4B-BFE9-F687067945B2}"/>
              </a:ext>
            </a:extLst>
          </p:cNvPr>
          <p:cNvSpPr/>
          <p:nvPr/>
        </p:nvSpPr>
        <p:spPr>
          <a:xfrm>
            <a:off x="67818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3916B-1CCC-DC48-925C-29E6EB779709}"/>
              </a:ext>
            </a:extLst>
          </p:cNvPr>
          <p:cNvSpPr/>
          <p:nvPr/>
        </p:nvSpPr>
        <p:spPr>
          <a:xfrm>
            <a:off x="76962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C9059-4CBA-994B-A07A-1D68959A7FBD}"/>
              </a:ext>
            </a:extLst>
          </p:cNvPr>
          <p:cNvSpPr/>
          <p:nvPr/>
        </p:nvSpPr>
        <p:spPr>
          <a:xfrm>
            <a:off x="86106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391D9-2670-BF4C-91B2-9F96FD351DA5}"/>
              </a:ext>
            </a:extLst>
          </p:cNvPr>
          <p:cNvSpPr/>
          <p:nvPr/>
        </p:nvSpPr>
        <p:spPr>
          <a:xfrm>
            <a:off x="95250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F411B2-74F2-3B40-A538-117D565EDDAE}"/>
              </a:ext>
            </a:extLst>
          </p:cNvPr>
          <p:cNvSpPr/>
          <p:nvPr/>
        </p:nvSpPr>
        <p:spPr>
          <a:xfrm>
            <a:off x="67818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1B5D9-44E5-0440-971B-D86A1803CC20}"/>
              </a:ext>
            </a:extLst>
          </p:cNvPr>
          <p:cNvSpPr/>
          <p:nvPr/>
        </p:nvSpPr>
        <p:spPr>
          <a:xfrm>
            <a:off x="76962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F4F30-4629-7044-9B82-2D720E76B368}"/>
              </a:ext>
            </a:extLst>
          </p:cNvPr>
          <p:cNvSpPr/>
          <p:nvPr/>
        </p:nvSpPr>
        <p:spPr>
          <a:xfrm>
            <a:off x="86106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9F1B-F0E7-7C4F-B54D-8DFB4A6A2F46}"/>
              </a:ext>
            </a:extLst>
          </p:cNvPr>
          <p:cNvSpPr/>
          <p:nvPr/>
        </p:nvSpPr>
        <p:spPr>
          <a:xfrm>
            <a:off x="95250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79872-0873-2347-9AE9-CBA5D5A9A8C7}"/>
              </a:ext>
            </a:extLst>
          </p:cNvPr>
          <p:cNvSpPr/>
          <p:nvPr/>
        </p:nvSpPr>
        <p:spPr>
          <a:xfrm>
            <a:off x="67818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BD5D6-411A-A546-B912-D7ACF01529BA}"/>
              </a:ext>
            </a:extLst>
          </p:cNvPr>
          <p:cNvSpPr/>
          <p:nvPr/>
        </p:nvSpPr>
        <p:spPr>
          <a:xfrm>
            <a:off x="76962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EAF4D1-81F8-214D-A7B4-1F4C0F750BAE}"/>
              </a:ext>
            </a:extLst>
          </p:cNvPr>
          <p:cNvSpPr/>
          <p:nvPr/>
        </p:nvSpPr>
        <p:spPr>
          <a:xfrm>
            <a:off x="86106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A10D54-4320-3348-B696-0DE647733CF9}"/>
              </a:ext>
            </a:extLst>
          </p:cNvPr>
          <p:cNvSpPr/>
          <p:nvPr/>
        </p:nvSpPr>
        <p:spPr>
          <a:xfrm>
            <a:off x="95250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3F6F3-037D-304C-A4BA-8B39583EC73A}"/>
              </a:ext>
            </a:extLst>
          </p:cNvPr>
          <p:cNvSpPr txBox="1"/>
          <p:nvPr/>
        </p:nvSpPr>
        <p:spPr>
          <a:xfrm>
            <a:off x="8610600" y="333548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D1377-8714-2A42-8CAC-9C48AB386153}"/>
              </a:ext>
            </a:extLst>
          </p:cNvPr>
          <p:cNvSpPr txBox="1"/>
          <p:nvPr/>
        </p:nvSpPr>
        <p:spPr>
          <a:xfrm>
            <a:off x="7557247" y="4224238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x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152207-0F0F-A54F-94F9-44E91C979F80}"/>
              </a:ext>
            </a:extLst>
          </p:cNvPr>
          <p:cNvSpPr txBox="1"/>
          <p:nvPr/>
        </p:nvSpPr>
        <p:spPr>
          <a:xfrm>
            <a:off x="6261847" y="42498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5EACF-0356-6C4F-A255-2211B112CFE6}"/>
              </a:ext>
            </a:extLst>
          </p:cNvPr>
          <p:cNvSpPr txBox="1"/>
          <p:nvPr/>
        </p:nvSpPr>
        <p:spPr>
          <a:xfrm>
            <a:off x="7772400" y="17453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AAD6C-E4AC-3347-B699-55A1B8D8CD71}"/>
              </a:ext>
            </a:extLst>
          </p:cNvPr>
          <p:cNvCxnSpPr/>
          <p:nvPr/>
        </p:nvCxnSpPr>
        <p:spPr>
          <a:xfrm>
            <a:off x="6781800" y="2194719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C68815-A762-6944-8AAB-CCADE5671D59}"/>
              </a:ext>
            </a:extLst>
          </p:cNvPr>
          <p:cNvSpPr txBox="1"/>
          <p:nvPr/>
        </p:nvSpPr>
        <p:spPr>
          <a:xfrm>
            <a:off x="6261847" y="3336552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36B7BA-BB58-FA4C-A1FD-C4BEED3FED3A}"/>
              </a:ext>
            </a:extLst>
          </p:cNvPr>
          <p:cNvSpPr txBox="1"/>
          <p:nvPr/>
        </p:nvSpPr>
        <p:spPr>
          <a:xfrm>
            <a:off x="8673353" y="174420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669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8197-C521-554E-A0FB-553B7D83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GRM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36830-175B-6740-9B9B-99A8C5978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the estimate may be biased by population structure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FC14F-11F7-754E-BE1E-9F071CA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9412-3343-4645-A684-A2EB395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09AFEA-4052-7346-99CA-8BA650AEE623}"/>
              </a:ext>
            </a:extLst>
          </p:cNvPr>
          <p:cNvSpPr/>
          <p:nvPr/>
        </p:nvSpPr>
        <p:spPr>
          <a:xfrm>
            <a:off x="67818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9B6B3-7132-0F48-BF07-F17AEE27DAD8}"/>
              </a:ext>
            </a:extLst>
          </p:cNvPr>
          <p:cNvSpPr/>
          <p:nvPr/>
        </p:nvSpPr>
        <p:spPr>
          <a:xfrm>
            <a:off x="76962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5D5A6-6074-144A-B9E0-15F594356BE2}"/>
              </a:ext>
            </a:extLst>
          </p:cNvPr>
          <p:cNvSpPr/>
          <p:nvPr/>
        </p:nvSpPr>
        <p:spPr>
          <a:xfrm>
            <a:off x="86106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CE123-4B35-4A4D-A42D-713302038345}"/>
              </a:ext>
            </a:extLst>
          </p:cNvPr>
          <p:cNvSpPr/>
          <p:nvPr/>
        </p:nvSpPr>
        <p:spPr>
          <a:xfrm>
            <a:off x="95250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D8138-DCA7-5A4B-BFE9-F687067945B2}"/>
              </a:ext>
            </a:extLst>
          </p:cNvPr>
          <p:cNvSpPr/>
          <p:nvPr/>
        </p:nvSpPr>
        <p:spPr>
          <a:xfrm>
            <a:off x="67818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3916B-1CCC-DC48-925C-29E6EB779709}"/>
              </a:ext>
            </a:extLst>
          </p:cNvPr>
          <p:cNvSpPr/>
          <p:nvPr/>
        </p:nvSpPr>
        <p:spPr>
          <a:xfrm>
            <a:off x="76962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C9059-4CBA-994B-A07A-1D68959A7FBD}"/>
              </a:ext>
            </a:extLst>
          </p:cNvPr>
          <p:cNvSpPr/>
          <p:nvPr/>
        </p:nvSpPr>
        <p:spPr>
          <a:xfrm>
            <a:off x="86106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391D9-2670-BF4C-91B2-9F96FD351DA5}"/>
              </a:ext>
            </a:extLst>
          </p:cNvPr>
          <p:cNvSpPr/>
          <p:nvPr/>
        </p:nvSpPr>
        <p:spPr>
          <a:xfrm>
            <a:off x="95250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F411B2-74F2-3B40-A538-117D565EDDAE}"/>
              </a:ext>
            </a:extLst>
          </p:cNvPr>
          <p:cNvSpPr/>
          <p:nvPr/>
        </p:nvSpPr>
        <p:spPr>
          <a:xfrm>
            <a:off x="67818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1B5D9-44E5-0440-971B-D86A1803CC20}"/>
              </a:ext>
            </a:extLst>
          </p:cNvPr>
          <p:cNvSpPr/>
          <p:nvPr/>
        </p:nvSpPr>
        <p:spPr>
          <a:xfrm>
            <a:off x="76962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F4F30-4629-7044-9B82-2D720E76B368}"/>
              </a:ext>
            </a:extLst>
          </p:cNvPr>
          <p:cNvSpPr/>
          <p:nvPr/>
        </p:nvSpPr>
        <p:spPr>
          <a:xfrm>
            <a:off x="86106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9F1B-F0E7-7C4F-B54D-8DFB4A6A2F46}"/>
              </a:ext>
            </a:extLst>
          </p:cNvPr>
          <p:cNvSpPr/>
          <p:nvPr/>
        </p:nvSpPr>
        <p:spPr>
          <a:xfrm>
            <a:off x="95250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79872-0873-2347-9AE9-CBA5D5A9A8C7}"/>
              </a:ext>
            </a:extLst>
          </p:cNvPr>
          <p:cNvSpPr/>
          <p:nvPr/>
        </p:nvSpPr>
        <p:spPr>
          <a:xfrm>
            <a:off x="67818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BD5D6-411A-A546-B912-D7ACF01529BA}"/>
              </a:ext>
            </a:extLst>
          </p:cNvPr>
          <p:cNvSpPr/>
          <p:nvPr/>
        </p:nvSpPr>
        <p:spPr>
          <a:xfrm>
            <a:off x="76962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EAF4D1-81F8-214D-A7B4-1F4C0F750BAE}"/>
              </a:ext>
            </a:extLst>
          </p:cNvPr>
          <p:cNvSpPr/>
          <p:nvPr/>
        </p:nvSpPr>
        <p:spPr>
          <a:xfrm>
            <a:off x="86106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A10D54-4320-3348-B696-0DE647733CF9}"/>
              </a:ext>
            </a:extLst>
          </p:cNvPr>
          <p:cNvSpPr/>
          <p:nvPr/>
        </p:nvSpPr>
        <p:spPr>
          <a:xfrm>
            <a:off x="95250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3F6F3-037D-304C-A4BA-8B39583EC73A}"/>
              </a:ext>
            </a:extLst>
          </p:cNvPr>
          <p:cNvSpPr txBox="1"/>
          <p:nvPr/>
        </p:nvSpPr>
        <p:spPr>
          <a:xfrm>
            <a:off x="8610600" y="333548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D1377-8714-2A42-8CAC-9C48AB386153}"/>
              </a:ext>
            </a:extLst>
          </p:cNvPr>
          <p:cNvSpPr txBox="1"/>
          <p:nvPr/>
        </p:nvSpPr>
        <p:spPr>
          <a:xfrm>
            <a:off x="7557247" y="4224238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x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152207-0F0F-A54F-94F9-44E91C979F80}"/>
              </a:ext>
            </a:extLst>
          </p:cNvPr>
          <p:cNvSpPr txBox="1"/>
          <p:nvPr/>
        </p:nvSpPr>
        <p:spPr>
          <a:xfrm>
            <a:off x="6261847" y="42498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5EACF-0356-6C4F-A255-2211B112CFE6}"/>
              </a:ext>
            </a:extLst>
          </p:cNvPr>
          <p:cNvSpPr txBox="1"/>
          <p:nvPr/>
        </p:nvSpPr>
        <p:spPr>
          <a:xfrm>
            <a:off x="7772400" y="17453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AAD6C-E4AC-3347-B699-55A1B8D8CD71}"/>
              </a:ext>
            </a:extLst>
          </p:cNvPr>
          <p:cNvCxnSpPr/>
          <p:nvPr/>
        </p:nvCxnSpPr>
        <p:spPr>
          <a:xfrm>
            <a:off x="6781800" y="2194719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C68815-A762-6944-8AAB-CCADE5671D59}"/>
              </a:ext>
            </a:extLst>
          </p:cNvPr>
          <p:cNvSpPr txBox="1"/>
          <p:nvPr/>
        </p:nvSpPr>
        <p:spPr>
          <a:xfrm>
            <a:off x="6261847" y="3336552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36B7BA-BB58-FA4C-A1FD-C4BEED3FED3A}"/>
              </a:ext>
            </a:extLst>
          </p:cNvPr>
          <p:cNvSpPr txBox="1"/>
          <p:nvPr/>
        </p:nvSpPr>
        <p:spPr>
          <a:xfrm>
            <a:off x="8673353" y="174420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423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the KING estimates, PC-</a:t>
            </a:r>
            <a:r>
              <a:rPr lang="en-US" dirty="0" err="1"/>
              <a:t>AiR</a:t>
            </a:r>
            <a:r>
              <a:rPr lang="en-US" dirty="0"/>
              <a:t> computes PCs for a set of unrelated individuals (black)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19025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E8D5CE1-35CA-4E8F-DAB9-1EFAD1A82329}"/>
              </a:ext>
            </a:extLst>
          </p:cNvPr>
          <p:cNvSpPr/>
          <p:nvPr/>
        </p:nvSpPr>
        <p:spPr>
          <a:xfrm>
            <a:off x="1203573" y="4668982"/>
            <a:ext cx="4088863" cy="11238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the KING estimates, PC-</a:t>
            </a:r>
            <a:r>
              <a:rPr lang="en-US" dirty="0" err="1"/>
              <a:t>AiR</a:t>
            </a:r>
            <a:r>
              <a:rPr lang="en-US" dirty="0"/>
              <a:t> computes PCs </a:t>
            </a:r>
            <a:r>
              <a:rPr lang="en-US" b="1" dirty="0"/>
              <a:t>U</a:t>
            </a:r>
            <a:r>
              <a:rPr lang="en-US" dirty="0"/>
              <a:t> for a set of unrelated individuals (black) with genotype matrix </a:t>
            </a:r>
            <a:r>
              <a:rPr lang="en-US" b="1" dirty="0"/>
              <a:t>X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07725F-FAA5-9476-4327-927730A8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4857190"/>
            <a:ext cx="3706091" cy="65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544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xtended Data Figure 3">
            <a:extLst>
              <a:ext uri="{FF2B5EF4-FFF2-40B4-BE49-F238E27FC236}">
                <a16:creationId xmlns:a16="http://schemas.microsoft.com/office/drawing/2014/main" id="{BF707BD0-12DE-BBA5-5AE3-7B571C173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2"/>
          <a:stretch/>
        </p:blipFill>
        <p:spPr bwMode="auto">
          <a:xfrm>
            <a:off x="6539215" y="989311"/>
            <a:ext cx="4813038" cy="477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only &lt;5% of an individual’s genome consists of rare SNPs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707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PCs for the remaining samples (blue) are imputed into the remaining subset (blue)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07332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4F5F66-9028-ACBA-DE13-70F38C3E573C}"/>
              </a:ext>
            </a:extLst>
          </p:cNvPr>
          <p:cNvSpPr/>
          <p:nvPr/>
        </p:nvSpPr>
        <p:spPr>
          <a:xfrm>
            <a:off x="629230" y="4717740"/>
            <a:ext cx="5286662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PCs </a:t>
            </a:r>
            <a:r>
              <a:rPr lang="en-US" b="1" dirty="0"/>
              <a:t>U′</a:t>
            </a:r>
            <a:r>
              <a:rPr lang="en-US" dirty="0"/>
              <a:t> for the remaining samples (blue) with genotype matrix </a:t>
            </a:r>
            <a:r>
              <a:rPr lang="en-US" b="1" dirty="0"/>
              <a:t>X′</a:t>
            </a:r>
            <a:r>
              <a:rPr lang="en-US" dirty="0"/>
              <a:t> are imputed into the remaining subset (blue)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530D377-0C73-D16F-FA46-4B6FC67C4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4" y="4851735"/>
            <a:ext cx="50419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9421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PC-Relate uses the updated PCs to distinguish shared genetic ancestry from recent common ancestors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C3C8E5-4B7F-1642-A2D3-8EDDCBF4C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02332"/>
            <a:ext cx="5181600" cy="319792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86858-4667-2546-AC18-B29A341472BB}"/>
              </a:ext>
            </a:extLst>
          </p:cNvPr>
          <p:cNvSpPr txBox="1"/>
          <p:nvPr/>
        </p:nvSpPr>
        <p:spPr>
          <a:xfrm>
            <a:off x="6095999" y="5600256"/>
            <a:ext cx="48629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https://pubmed.ncbi.nlm.nih.gov/26748516/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91250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925603-7B1D-851D-C823-01AF72A0D8C2}"/>
              </a:ext>
            </a:extLst>
          </p:cNvPr>
          <p:cNvSpPr/>
          <p:nvPr/>
        </p:nvSpPr>
        <p:spPr>
          <a:xfrm>
            <a:off x="1167245" y="3563898"/>
            <a:ext cx="9265228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individual’s “best-fit” genotype is predicted from its PCs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1CD78D-689F-0C2E-8BB2-093A5225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766423"/>
            <a:ext cx="8910813" cy="5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4145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925603-7B1D-851D-C823-01AF72A0D8C2}"/>
              </a:ext>
            </a:extLst>
          </p:cNvPr>
          <p:cNvSpPr/>
          <p:nvPr/>
        </p:nvSpPr>
        <p:spPr>
          <a:xfrm>
            <a:off x="1167245" y="3563898"/>
            <a:ext cx="9265228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individual’s “best-fit” genotype is predicted from its PCs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114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1CD78D-689F-0C2E-8BB2-093A5225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766423"/>
            <a:ext cx="8910813" cy="5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0A308-25CB-3B65-FB6F-F0D5A40876CE}"/>
              </a:ext>
            </a:extLst>
          </p:cNvPr>
          <p:cNvSpPr txBox="1"/>
          <p:nvPr/>
        </p:nvSpPr>
        <p:spPr>
          <a:xfrm>
            <a:off x="3546764" y="4504988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Population allele frequency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3E379-478E-D57C-79C2-2FA9C13D52BB}"/>
              </a:ext>
            </a:extLst>
          </p:cNvPr>
          <p:cNvSpPr txBox="1"/>
          <p:nvPr/>
        </p:nvSpPr>
        <p:spPr>
          <a:xfrm>
            <a:off x="7450282" y="4504988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Amount of ancestry j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CB283-6356-91C2-EDC5-96210CB4351B}"/>
              </a:ext>
            </a:extLst>
          </p:cNvPr>
          <p:cNvSpPr txBox="1"/>
          <p:nvPr/>
        </p:nvSpPr>
        <p:spPr>
          <a:xfrm>
            <a:off x="9183832" y="4508235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SNP k genotype in ancestry j </a:t>
            </a:r>
          </a:p>
        </p:txBody>
      </p:sp>
    </p:spTree>
    <p:extLst>
      <p:ext uri="{BB962C8B-B14F-4D97-AF65-F5344CB8AC3E}">
        <p14:creationId xmlns:p14="http://schemas.microsoft.com/office/powerpoint/2010/main" val="13966446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2C69C30-17CC-6D1F-AAA6-6D087A7FB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55" y="1235591"/>
            <a:ext cx="5351318" cy="4726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slope of the best fit line of genotype vs. (weighted) PC1 is equal to the expected SNP genotype in ancestry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115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D734C-4451-5308-CD56-B02FEAE8EEB5}"/>
              </a:ext>
            </a:extLst>
          </p:cNvPr>
          <p:cNvSpPr txBox="1"/>
          <p:nvPr/>
        </p:nvSpPr>
        <p:spPr>
          <a:xfrm>
            <a:off x="7197436" y="2119869"/>
            <a:ext cx="291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Slope V</a:t>
            </a:r>
            <a:r>
              <a:rPr lang="en-US" sz="2400" baseline="-25000" dirty="0"/>
              <a:t>11</a:t>
            </a:r>
            <a:r>
              <a:rPr lang="en-US" sz="2400" dirty="0"/>
              <a:t> = 1.49</a:t>
            </a:r>
          </a:p>
        </p:txBody>
      </p:sp>
    </p:spTree>
    <p:extLst>
      <p:ext uri="{BB962C8B-B14F-4D97-AF65-F5344CB8AC3E}">
        <p14:creationId xmlns:p14="http://schemas.microsoft.com/office/powerpoint/2010/main" val="25802113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0C1A53F-87E7-CF3C-85DC-2B28C1888644}"/>
              </a:ext>
            </a:extLst>
          </p:cNvPr>
          <p:cNvSpPr/>
          <p:nvPr/>
        </p:nvSpPr>
        <p:spPr>
          <a:xfrm>
            <a:off x="439881" y="4651599"/>
            <a:ext cx="7180119" cy="13950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30636" cy="4351338"/>
          </a:xfrm>
        </p:spPr>
        <p:txBody>
          <a:bodyPr/>
          <a:lstStyle/>
          <a:p>
            <a:r>
              <a:rPr lang="en-US" dirty="0"/>
              <a:t>An updated GRM that reflects only recent common ancestry can be constructed using the “best-fit” genotypes 2pik for each individual I at SNP 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116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B7B1E-BF99-1BB2-361B-64C52AD9FA36}"/>
              </a:ext>
            </a:extLst>
          </p:cNvPr>
          <p:cNvSpPr/>
          <p:nvPr/>
        </p:nvSpPr>
        <p:spPr>
          <a:xfrm>
            <a:off x="78763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E7DAA-6460-663E-270B-AC913150E4F4}"/>
              </a:ext>
            </a:extLst>
          </p:cNvPr>
          <p:cNvSpPr/>
          <p:nvPr/>
        </p:nvSpPr>
        <p:spPr>
          <a:xfrm>
            <a:off x="87907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B4F88A-C984-ABA9-E87D-29EA0D5E5C35}"/>
              </a:ext>
            </a:extLst>
          </p:cNvPr>
          <p:cNvSpPr/>
          <p:nvPr/>
        </p:nvSpPr>
        <p:spPr>
          <a:xfrm>
            <a:off x="97051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A4CF6-CF10-E104-BA2C-3C9AF83DA531}"/>
              </a:ext>
            </a:extLst>
          </p:cNvPr>
          <p:cNvSpPr/>
          <p:nvPr/>
        </p:nvSpPr>
        <p:spPr>
          <a:xfrm>
            <a:off x="106195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65B712-FC22-202B-7546-A7A922A628AE}"/>
              </a:ext>
            </a:extLst>
          </p:cNvPr>
          <p:cNvSpPr/>
          <p:nvPr/>
        </p:nvSpPr>
        <p:spPr>
          <a:xfrm>
            <a:off x="78763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E205D-86C9-BB11-33E3-DA3870549878}"/>
              </a:ext>
            </a:extLst>
          </p:cNvPr>
          <p:cNvSpPr/>
          <p:nvPr/>
        </p:nvSpPr>
        <p:spPr>
          <a:xfrm>
            <a:off x="87907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EE327-151F-29E0-CC88-DF60E51EF78F}"/>
              </a:ext>
            </a:extLst>
          </p:cNvPr>
          <p:cNvSpPr/>
          <p:nvPr/>
        </p:nvSpPr>
        <p:spPr>
          <a:xfrm>
            <a:off x="97051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D95ADB-3E2C-2413-18F7-AE78F0735671}"/>
              </a:ext>
            </a:extLst>
          </p:cNvPr>
          <p:cNvSpPr/>
          <p:nvPr/>
        </p:nvSpPr>
        <p:spPr>
          <a:xfrm>
            <a:off x="106195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9B206A-2138-0443-46B6-8781A4CFFFC7}"/>
              </a:ext>
            </a:extLst>
          </p:cNvPr>
          <p:cNvSpPr/>
          <p:nvPr/>
        </p:nvSpPr>
        <p:spPr>
          <a:xfrm>
            <a:off x="78763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C8509-1380-839D-93A3-D3E9C2F21561}"/>
              </a:ext>
            </a:extLst>
          </p:cNvPr>
          <p:cNvSpPr/>
          <p:nvPr/>
        </p:nvSpPr>
        <p:spPr>
          <a:xfrm>
            <a:off x="87907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09A65-9430-6924-AD02-30F106FC7B20}"/>
              </a:ext>
            </a:extLst>
          </p:cNvPr>
          <p:cNvSpPr/>
          <p:nvPr/>
        </p:nvSpPr>
        <p:spPr>
          <a:xfrm>
            <a:off x="97051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142295-CA80-BDB5-9E65-3736EF717987}"/>
              </a:ext>
            </a:extLst>
          </p:cNvPr>
          <p:cNvSpPr/>
          <p:nvPr/>
        </p:nvSpPr>
        <p:spPr>
          <a:xfrm>
            <a:off x="106195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6184D-23D1-76BD-EFA1-8878F5294C11}"/>
              </a:ext>
            </a:extLst>
          </p:cNvPr>
          <p:cNvSpPr/>
          <p:nvPr/>
        </p:nvSpPr>
        <p:spPr>
          <a:xfrm>
            <a:off x="78763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A5D4C3-D724-DC67-4284-89CDD3669BC1}"/>
              </a:ext>
            </a:extLst>
          </p:cNvPr>
          <p:cNvSpPr/>
          <p:nvPr/>
        </p:nvSpPr>
        <p:spPr>
          <a:xfrm>
            <a:off x="87907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F9F97A-3929-B5DD-3E0C-D7E3BB9CAEA4}"/>
              </a:ext>
            </a:extLst>
          </p:cNvPr>
          <p:cNvSpPr/>
          <p:nvPr/>
        </p:nvSpPr>
        <p:spPr>
          <a:xfrm>
            <a:off x="97051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C11C1E-E90B-3BE1-6C9A-549F426EB028}"/>
              </a:ext>
            </a:extLst>
          </p:cNvPr>
          <p:cNvSpPr/>
          <p:nvPr/>
        </p:nvSpPr>
        <p:spPr>
          <a:xfrm>
            <a:off x="106195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603AF-427E-882A-FF9D-CBA75F5BE506}"/>
              </a:ext>
            </a:extLst>
          </p:cNvPr>
          <p:cNvSpPr txBox="1"/>
          <p:nvPr/>
        </p:nvSpPr>
        <p:spPr>
          <a:xfrm>
            <a:off x="9705109" y="283145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φ</a:t>
            </a:r>
            <a:r>
              <a:rPr lang="en-US" sz="2400" dirty="0">
                <a:solidFill>
                  <a:schemeClr val="bg1"/>
                </a:solidFill>
              </a:rPr>
              <a:t>̂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693A6F-1917-BF81-7F06-FB50E50A2E76}"/>
              </a:ext>
            </a:extLst>
          </p:cNvPr>
          <p:cNvSpPr txBox="1"/>
          <p:nvPr/>
        </p:nvSpPr>
        <p:spPr>
          <a:xfrm>
            <a:off x="8651756" y="3720207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54AEC-ACF0-9703-213D-D401DC7E264A}"/>
              </a:ext>
            </a:extLst>
          </p:cNvPr>
          <p:cNvSpPr txBox="1"/>
          <p:nvPr/>
        </p:nvSpPr>
        <p:spPr>
          <a:xfrm>
            <a:off x="7356356" y="37458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4E7E0C-E670-4C30-5A3F-1F6E841F710B}"/>
              </a:ext>
            </a:extLst>
          </p:cNvPr>
          <p:cNvSpPr txBox="1"/>
          <p:nvPr/>
        </p:nvSpPr>
        <p:spPr>
          <a:xfrm>
            <a:off x="8866909" y="12413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3C4A87-3864-0BD1-430A-C9646461E7FC}"/>
              </a:ext>
            </a:extLst>
          </p:cNvPr>
          <p:cNvCxnSpPr/>
          <p:nvPr/>
        </p:nvCxnSpPr>
        <p:spPr>
          <a:xfrm>
            <a:off x="7876309" y="1690688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6DFFDF-9D1E-7A27-B888-46337A35A7D9}"/>
              </a:ext>
            </a:extLst>
          </p:cNvPr>
          <p:cNvSpPr txBox="1"/>
          <p:nvPr/>
        </p:nvSpPr>
        <p:spPr>
          <a:xfrm>
            <a:off x="7356356" y="283252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34151-D246-AF30-871A-14F323C9D684}"/>
              </a:ext>
            </a:extLst>
          </p:cNvPr>
          <p:cNvSpPr txBox="1"/>
          <p:nvPr/>
        </p:nvSpPr>
        <p:spPr>
          <a:xfrm>
            <a:off x="9767862" y="12401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FF21D76-70D1-FFE9-754E-F342B4EA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" y="4770438"/>
            <a:ext cx="6643255" cy="11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2B724D-C797-0B32-F599-A89935058136}"/>
              </a:ext>
            </a:extLst>
          </p:cNvPr>
          <p:cNvCxnSpPr>
            <a:stCxn id="33" idx="3"/>
          </p:cNvCxnSpPr>
          <p:nvPr/>
        </p:nvCxnSpPr>
        <p:spPr>
          <a:xfrm flipV="1">
            <a:off x="7620000" y="4207520"/>
            <a:ext cx="1371600" cy="11416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69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0C1A53F-87E7-CF3C-85DC-2B28C1888644}"/>
              </a:ext>
            </a:extLst>
          </p:cNvPr>
          <p:cNvSpPr/>
          <p:nvPr/>
        </p:nvSpPr>
        <p:spPr>
          <a:xfrm>
            <a:off x="439881" y="4651599"/>
            <a:ext cx="7180119" cy="13950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30636" cy="4351338"/>
          </a:xfrm>
        </p:spPr>
        <p:txBody>
          <a:bodyPr/>
          <a:lstStyle/>
          <a:p>
            <a:r>
              <a:rPr lang="en-US" dirty="0"/>
              <a:t>The updated GRM will be used for fitting a generalized linear model during association testing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117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B7B1E-BF99-1BB2-361B-64C52AD9FA36}"/>
              </a:ext>
            </a:extLst>
          </p:cNvPr>
          <p:cNvSpPr/>
          <p:nvPr/>
        </p:nvSpPr>
        <p:spPr>
          <a:xfrm>
            <a:off x="78763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E7DAA-6460-663E-270B-AC913150E4F4}"/>
              </a:ext>
            </a:extLst>
          </p:cNvPr>
          <p:cNvSpPr/>
          <p:nvPr/>
        </p:nvSpPr>
        <p:spPr>
          <a:xfrm>
            <a:off x="87907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B4F88A-C984-ABA9-E87D-29EA0D5E5C35}"/>
              </a:ext>
            </a:extLst>
          </p:cNvPr>
          <p:cNvSpPr/>
          <p:nvPr/>
        </p:nvSpPr>
        <p:spPr>
          <a:xfrm>
            <a:off x="97051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A4CF6-CF10-E104-BA2C-3C9AF83DA531}"/>
              </a:ext>
            </a:extLst>
          </p:cNvPr>
          <p:cNvSpPr/>
          <p:nvPr/>
        </p:nvSpPr>
        <p:spPr>
          <a:xfrm>
            <a:off x="106195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65B712-FC22-202B-7546-A7A922A628AE}"/>
              </a:ext>
            </a:extLst>
          </p:cNvPr>
          <p:cNvSpPr/>
          <p:nvPr/>
        </p:nvSpPr>
        <p:spPr>
          <a:xfrm>
            <a:off x="78763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E205D-86C9-BB11-33E3-DA3870549878}"/>
              </a:ext>
            </a:extLst>
          </p:cNvPr>
          <p:cNvSpPr/>
          <p:nvPr/>
        </p:nvSpPr>
        <p:spPr>
          <a:xfrm>
            <a:off x="87907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EE327-151F-29E0-CC88-DF60E51EF78F}"/>
              </a:ext>
            </a:extLst>
          </p:cNvPr>
          <p:cNvSpPr/>
          <p:nvPr/>
        </p:nvSpPr>
        <p:spPr>
          <a:xfrm>
            <a:off x="97051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D95ADB-3E2C-2413-18F7-AE78F0735671}"/>
              </a:ext>
            </a:extLst>
          </p:cNvPr>
          <p:cNvSpPr/>
          <p:nvPr/>
        </p:nvSpPr>
        <p:spPr>
          <a:xfrm>
            <a:off x="106195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9B206A-2138-0443-46B6-8781A4CFFFC7}"/>
              </a:ext>
            </a:extLst>
          </p:cNvPr>
          <p:cNvSpPr/>
          <p:nvPr/>
        </p:nvSpPr>
        <p:spPr>
          <a:xfrm>
            <a:off x="78763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C8509-1380-839D-93A3-D3E9C2F21561}"/>
              </a:ext>
            </a:extLst>
          </p:cNvPr>
          <p:cNvSpPr/>
          <p:nvPr/>
        </p:nvSpPr>
        <p:spPr>
          <a:xfrm>
            <a:off x="87907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09A65-9430-6924-AD02-30F106FC7B20}"/>
              </a:ext>
            </a:extLst>
          </p:cNvPr>
          <p:cNvSpPr/>
          <p:nvPr/>
        </p:nvSpPr>
        <p:spPr>
          <a:xfrm>
            <a:off x="97051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142295-CA80-BDB5-9E65-3736EF717987}"/>
              </a:ext>
            </a:extLst>
          </p:cNvPr>
          <p:cNvSpPr/>
          <p:nvPr/>
        </p:nvSpPr>
        <p:spPr>
          <a:xfrm>
            <a:off x="106195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6184D-23D1-76BD-EFA1-8878F5294C11}"/>
              </a:ext>
            </a:extLst>
          </p:cNvPr>
          <p:cNvSpPr/>
          <p:nvPr/>
        </p:nvSpPr>
        <p:spPr>
          <a:xfrm>
            <a:off x="78763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A5D4C3-D724-DC67-4284-89CDD3669BC1}"/>
              </a:ext>
            </a:extLst>
          </p:cNvPr>
          <p:cNvSpPr/>
          <p:nvPr/>
        </p:nvSpPr>
        <p:spPr>
          <a:xfrm>
            <a:off x="87907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F9F97A-3929-B5DD-3E0C-D7E3BB9CAEA4}"/>
              </a:ext>
            </a:extLst>
          </p:cNvPr>
          <p:cNvSpPr/>
          <p:nvPr/>
        </p:nvSpPr>
        <p:spPr>
          <a:xfrm>
            <a:off x="97051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C11C1E-E90B-3BE1-6C9A-549F426EB028}"/>
              </a:ext>
            </a:extLst>
          </p:cNvPr>
          <p:cNvSpPr/>
          <p:nvPr/>
        </p:nvSpPr>
        <p:spPr>
          <a:xfrm>
            <a:off x="106195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603AF-427E-882A-FF9D-CBA75F5BE506}"/>
              </a:ext>
            </a:extLst>
          </p:cNvPr>
          <p:cNvSpPr txBox="1"/>
          <p:nvPr/>
        </p:nvSpPr>
        <p:spPr>
          <a:xfrm>
            <a:off x="9705109" y="283145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φ</a:t>
            </a:r>
            <a:r>
              <a:rPr lang="en-US" sz="2400" dirty="0">
                <a:solidFill>
                  <a:schemeClr val="bg1"/>
                </a:solidFill>
              </a:rPr>
              <a:t>̂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693A6F-1917-BF81-7F06-FB50E50A2E76}"/>
              </a:ext>
            </a:extLst>
          </p:cNvPr>
          <p:cNvSpPr txBox="1"/>
          <p:nvPr/>
        </p:nvSpPr>
        <p:spPr>
          <a:xfrm>
            <a:off x="8651756" y="3720207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54AEC-ACF0-9703-213D-D401DC7E264A}"/>
              </a:ext>
            </a:extLst>
          </p:cNvPr>
          <p:cNvSpPr txBox="1"/>
          <p:nvPr/>
        </p:nvSpPr>
        <p:spPr>
          <a:xfrm>
            <a:off x="7356356" y="37458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4E7E0C-E670-4C30-5A3F-1F6E841F710B}"/>
              </a:ext>
            </a:extLst>
          </p:cNvPr>
          <p:cNvSpPr txBox="1"/>
          <p:nvPr/>
        </p:nvSpPr>
        <p:spPr>
          <a:xfrm>
            <a:off x="8866909" y="12413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3C4A87-3864-0BD1-430A-C9646461E7FC}"/>
              </a:ext>
            </a:extLst>
          </p:cNvPr>
          <p:cNvCxnSpPr/>
          <p:nvPr/>
        </p:nvCxnSpPr>
        <p:spPr>
          <a:xfrm>
            <a:off x="7876309" y="1690688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6DFFDF-9D1E-7A27-B888-46337A35A7D9}"/>
              </a:ext>
            </a:extLst>
          </p:cNvPr>
          <p:cNvSpPr txBox="1"/>
          <p:nvPr/>
        </p:nvSpPr>
        <p:spPr>
          <a:xfrm>
            <a:off x="7356356" y="283252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34151-D246-AF30-871A-14F323C9D684}"/>
              </a:ext>
            </a:extLst>
          </p:cNvPr>
          <p:cNvSpPr txBox="1"/>
          <p:nvPr/>
        </p:nvSpPr>
        <p:spPr>
          <a:xfrm>
            <a:off x="9767862" y="12401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FF21D76-70D1-FFE9-754E-F342B4EA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" y="4770438"/>
            <a:ext cx="6643255" cy="11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2B724D-C797-0B32-F599-A89935058136}"/>
              </a:ext>
            </a:extLst>
          </p:cNvPr>
          <p:cNvCxnSpPr>
            <a:stCxn id="33" idx="3"/>
          </p:cNvCxnSpPr>
          <p:nvPr/>
        </p:nvCxnSpPr>
        <p:spPr>
          <a:xfrm flipV="1">
            <a:off x="7620000" y="4207520"/>
            <a:ext cx="1371600" cy="11416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1905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0659-B165-4346-BE4E-2577C309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9F642-EC99-0446-9437-1987F7491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 and linear mixed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8D7BF-5183-E945-BD82-9B95FF8E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CF410-1BC0-6945-B895-0F57830E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560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genetic variant associated with disease?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94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and transversions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Transitions</a:t>
            </a:r>
            <a:r>
              <a:rPr lang="en-US" dirty="0"/>
              <a:t> occur between nucleotides of the same type (purines or pyrimidines)</a:t>
            </a:r>
          </a:p>
          <a:p>
            <a:r>
              <a:rPr lang="en-US" b="1" dirty="0"/>
              <a:t>Transversions</a:t>
            </a:r>
            <a:r>
              <a:rPr lang="en-US" dirty="0"/>
              <a:t> occur between nucleotides of opposite type (between purines and pyrimidine) </a:t>
            </a:r>
          </a:p>
        </p:txBody>
      </p:sp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73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genetic variant enriched in people with disease compared to people without?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88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find out, collect many people with disease (Cases) and many healthy individuals (Controls) from the same population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656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the ratio of the odds that Cases have the risk allele (a / c) to the odds that Controls have the risk allele (b / d)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(a / c) / (b / d) = (ad) / (</a:t>
            </a:r>
            <a:r>
              <a:rPr lang="en-US" sz="2400" dirty="0" err="1"/>
              <a:t>bc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19311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the ratio of the odds that Cases have the risk allele (620 / 380) to the odds that Controls have the risk allele (490 / 510)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(620 × 510) / (490 × 380) = 1.70</a:t>
            </a:r>
          </a:p>
        </p:txBody>
      </p:sp>
    </p:spTree>
    <p:extLst>
      <p:ext uri="{BB962C8B-B14F-4D97-AF65-F5344CB8AC3E}">
        <p14:creationId xmlns:p14="http://schemas.microsoft.com/office/powerpoint/2010/main" val="20504848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a </a:t>
            </a:r>
            <a:r>
              <a:rPr lang="en-US" b="1" dirty="0"/>
              <a:t>crude</a:t>
            </a:r>
            <a:r>
              <a:rPr lang="en-US" dirty="0"/>
              <a:t> measure of association that is not </a:t>
            </a:r>
            <a:r>
              <a:rPr lang="en-US" b="1" dirty="0"/>
              <a:t>adjusted</a:t>
            </a:r>
            <a:r>
              <a:rPr lang="en-US" dirty="0"/>
              <a:t> for other covariates (age, sex, ethnicity, etc.) that may also be associated with disease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(620 × 510) / (490 × 380) = 1.70</a:t>
            </a:r>
          </a:p>
        </p:txBody>
      </p:sp>
    </p:spTree>
    <p:extLst>
      <p:ext uri="{BB962C8B-B14F-4D97-AF65-F5344CB8AC3E}">
        <p14:creationId xmlns:p14="http://schemas.microsoft.com/office/powerpoint/2010/main" val="3926007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C8C715-F745-FB1C-2062-48B4E29DBE7B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75"/>
          <a:stretch/>
        </p:blipFill>
        <p:spPr bwMode="auto">
          <a:xfrm>
            <a:off x="838200" y="1828152"/>
            <a:ext cx="4694041" cy="3793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linear regression, we can find the association of a </a:t>
            </a:r>
            <a:r>
              <a:rPr lang="en-US" b="1" dirty="0"/>
              <a:t>continuous variate</a:t>
            </a:r>
            <a:r>
              <a:rPr lang="en-US" dirty="0"/>
              <a:t> Y with a predictor X</a:t>
            </a:r>
            <a:r>
              <a:rPr lang="en-US" baseline="-25000" dirty="0"/>
              <a:t>1</a:t>
            </a:r>
            <a:r>
              <a:rPr lang="en-US" dirty="0"/>
              <a:t> and other covariates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68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92102E-82D7-1636-7140-31A970D52C50}"/>
              </a:ext>
            </a:extLst>
          </p:cNvPr>
          <p:cNvSpPr/>
          <p:nvPr/>
        </p:nvSpPr>
        <p:spPr>
          <a:xfrm>
            <a:off x="2291938" y="2873829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estimate of the slope of Y vs. 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372F44-F7C5-F964-C95C-9042D9BA6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377" y="3076889"/>
            <a:ext cx="7263245" cy="1821074"/>
          </a:xfrm>
          <a:prstGeom prst="rect">
            <a:avLst/>
          </a:prstGeom>
          <a:solidFill>
            <a:srgbClr val="F2F2F2"/>
          </a:solidFill>
        </p:spPr>
      </p:pic>
    </p:spTree>
    <p:extLst>
      <p:ext uri="{BB962C8B-B14F-4D97-AF65-F5344CB8AC3E}">
        <p14:creationId xmlns:p14="http://schemas.microsoft.com/office/powerpoint/2010/main" val="31158278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92102E-82D7-1636-7140-31A970D52C50}"/>
              </a:ext>
            </a:extLst>
          </p:cNvPr>
          <p:cNvSpPr/>
          <p:nvPr/>
        </p:nvSpPr>
        <p:spPr>
          <a:xfrm>
            <a:off x="2291938" y="2873829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error of the estimate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2273E2-B887-DD64-1380-9046CD27E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783" y="3051958"/>
            <a:ext cx="7114434" cy="184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7507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t-test, we can find out if β̂ / s is statistically significantly different from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872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logistic regression, we can find the association of a </a:t>
            </a:r>
            <a:r>
              <a:rPr lang="en-US" b="1" dirty="0"/>
              <a:t>binary variate</a:t>
            </a:r>
            <a:r>
              <a:rPr lang="en-US" dirty="0"/>
              <a:t> Y with a predictor X</a:t>
            </a:r>
            <a:r>
              <a:rPr lang="en-US" baseline="-25000" dirty="0"/>
              <a:t>1</a:t>
            </a:r>
            <a:r>
              <a:rPr lang="en-US" dirty="0"/>
              <a:t> and other covariates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etc.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74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562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nucleotide pairs,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symmetric conversions:</a:t>
                </a:r>
              </a:p>
              <a:p>
                <a:pPr lvl="1"/>
                <a:r>
                  <a:rPr lang="en-US" dirty="0"/>
                  <a:t>A/T </a:t>
                </a:r>
                <a:r>
                  <a:rPr lang="en-US" dirty="0">
                    <a:sym typeface="Wingdings" pitchFamily="2" charset="2"/>
                  </a:rPr>
                  <a:t> T/A transversion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C/G  G/C transversion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562600" cy="4351338"/>
              </a:xfrm>
              <a:blipFill>
                <a:blip r:embed="rId2"/>
                <a:stretch>
                  <a:fillRect l="-250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9014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sigmoid curve is an individual’s probability of developing disease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7718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BAC30E-640E-9E2C-2855-EDF702193F4E}"/>
              </a:ext>
            </a:extLst>
          </p:cNvPr>
          <p:cNvSpPr/>
          <p:nvPr/>
        </p:nvSpPr>
        <p:spPr>
          <a:xfrm>
            <a:off x="6875813" y="4001294"/>
            <a:ext cx="3776353" cy="14138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8A4D42-E9BA-5A5C-E819-4BB47FB27A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logistic model describes an individual’s </a:t>
            </a:r>
            <a:r>
              <a:rPr lang="en-US" b="1" dirty="0"/>
              <a:t>unobserved</a:t>
            </a:r>
            <a:r>
              <a:rPr lang="en-US" dirty="0"/>
              <a:t> disease risk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0A296439-F5EA-FC5A-4EE1-4D8EC0BCD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923" y="4124957"/>
            <a:ext cx="3542154" cy="1166527"/>
          </a:xfrm>
          <a:prstGeom prst="rect">
            <a:avLst/>
          </a:prstGeom>
          <a:solidFill>
            <a:srgbClr val="F2F2F2"/>
          </a:solidFill>
        </p:spPr>
      </p:pic>
    </p:spTree>
    <p:extLst>
      <p:ext uri="{BB962C8B-B14F-4D97-AF65-F5344CB8AC3E}">
        <p14:creationId xmlns:p14="http://schemas.microsoft.com/office/powerpoint/2010/main" val="35557577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9411EF-FC8B-9CA0-2F1B-8633959AEDFF}"/>
              </a:ext>
            </a:extLst>
          </p:cNvPr>
          <p:cNvSpPr/>
          <p:nvPr/>
        </p:nvSpPr>
        <p:spPr>
          <a:xfrm>
            <a:off x="6043304" y="4089584"/>
            <a:ext cx="4904509" cy="13255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8A4D42-E9BA-5A5C-E819-4BB47FB27A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logit</a:t>
            </a:r>
            <a:r>
              <a:rPr lang="en-US" dirty="0"/>
              <a:t> function turns this problem into one of linear regression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8FAA4933-F04B-AC6F-F21B-A1A07AE0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05" y="4254109"/>
            <a:ext cx="4608863" cy="99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0400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7DA369-3605-E44D-96A3-4096D9452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76838"/>
            <a:ext cx="5181600" cy="424891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Logistic regression can be thought of as linear regression is we transform the OR into the log(OR), and regress vs. SNP genotype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4718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3724A3-2613-794B-B0FA-126FF5C53D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6532" y="1870075"/>
            <a:ext cx="6353787" cy="390144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8998" y="1825625"/>
            <a:ext cx="4114801" cy="4351338"/>
          </a:xfrm>
        </p:spPr>
        <p:txBody>
          <a:bodyPr>
            <a:normAutofit/>
          </a:bodyPr>
          <a:lstStyle/>
          <a:p>
            <a:r>
              <a:rPr lang="en-US" dirty="0"/>
              <a:t>Other covariates can be accounted for as additional independent variables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56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model is actually fit using the principle of </a:t>
            </a:r>
            <a:r>
              <a:rPr lang="en-US" b="1" dirty="0"/>
              <a:t>maximum-likelihood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906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is a binary indicator of disease for individual </a:t>
            </a:r>
            <a:r>
              <a:rPr lang="en-US" dirty="0" err="1"/>
              <a:t>i</a:t>
            </a:r>
            <a:r>
              <a:rPr lang="en-US" dirty="0"/>
              <a:t>, and p</a:t>
            </a:r>
            <a:r>
              <a:rPr lang="en-US" baseline="-25000" dirty="0"/>
              <a:t>i</a:t>
            </a:r>
            <a:r>
              <a:rPr lang="en-US" dirty="0"/>
              <a:t> is the unobserved (conditional) probability of disease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1BD76-5FF5-83C8-819D-8E971F7576E3}"/>
              </a:ext>
            </a:extLst>
          </p:cNvPr>
          <p:cNvSpPr/>
          <p:nvPr/>
        </p:nvSpPr>
        <p:spPr>
          <a:xfrm>
            <a:off x="2291938" y="3429000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136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98666AD-FFE9-F2DB-E969-AE1FD6CD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3721017"/>
            <a:ext cx="70993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8219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log-likelihood</a:t>
            </a:r>
            <a:r>
              <a:rPr lang="en-US" dirty="0"/>
              <a:t> is a convex function of the parameters β which we can maximize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1BD76-5FF5-83C8-819D-8E971F7576E3}"/>
              </a:ext>
            </a:extLst>
          </p:cNvPr>
          <p:cNvSpPr/>
          <p:nvPr/>
        </p:nvSpPr>
        <p:spPr>
          <a:xfrm>
            <a:off x="1068779" y="3906982"/>
            <a:ext cx="10165278" cy="17189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137</a:t>
            </a:fld>
            <a:endParaRPr 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421AB369-0B44-4AB2-61FE-698E9803D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67" y="4197051"/>
            <a:ext cx="9496301" cy="113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14871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FB0C7F-68F8-BBBA-10A0-41CF1FDDB489}"/>
              </a:ext>
            </a:extLst>
          </p:cNvPr>
          <p:cNvSpPr/>
          <p:nvPr/>
        </p:nvSpPr>
        <p:spPr>
          <a:xfrm>
            <a:off x="2841900" y="1541224"/>
            <a:ext cx="6459188" cy="4690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138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E78318F-371E-620F-6836-9CCFF448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757" y="1690688"/>
            <a:ext cx="6274485" cy="442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3847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FB0C7F-68F8-BBBA-10A0-41CF1FDDB489}"/>
              </a:ext>
            </a:extLst>
          </p:cNvPr>
          <p:cNvSpPr/>
          <p:nvPr/>
        </p:nvSpPr>
        <p:spPr>
          <a:xfrm>
            <a:off x="2841900" y="1541224"/>
            <a:ext cx="6459188" cy="4690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139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E78318F-371E-620F-6836-9CCFF448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757" y="1690688"/>
            <a:ext cx="6274485" cy="442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282E94-FB92-285B-FD16-8695489445C7}"/>
              </a:ext>
            </a:extLst>
          </p:cNvPr>
          <p:cNvSpPr txBox="1"/>
          <p:nvPr/>
        </p:nvSpPr>
        <p:spPr>
          <a:xfrm>
            <a:off x="6722423" y="2742966"/>
            <a:ext cx="171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Maximum, ∂ℓ/∂β = 0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0FD7D-552A-9C8B-9F1C-F1F5B3BAA727}"/>
              </a:ext>
            </a:extLst>
          </p:cNvPr>
          <p:cNvSpPr txBox="1"/>
          <p:nvPr/>
        </p:nvSpPr>
        <p:spPr>
          <a:xfrm>
            <a:off x="6722423" y="4118877"/>
            <a:ext cx="208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Curvature, −1/(∂</a:t>
            </a:r>
            <a:r>
              <a:rPr lang="en-US" baseline="30000" dirty="0"/>
              <a:t>2</a:t>
            </a:r>
            <a:r>
              <a:rPr lang="en-US" dirty="0"/>
              <a:t>ℓ/∂β</a:t>
            </a:r>
            <a:r>
              <a:rPr lang="en-US" baseline="30000" dirty="0"/>
              <a:t>2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61070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6759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nucleotide pairs,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asymmetric conversions: </a:t>
                </a:r>
              </a:p>
              <a:p>
                <a:pPr lvl="1"/>
                <a:r>
                  <a:rPr lang="en-US" dirty="0"/>
                  <a:t>A/T </a:t>
                </a:r>
                <a:r>
                  <a:rPr lang="en-US" dirty="0">
                    <a:sym typeface="Wingdings" pitchFamily="2" charset="2"/>
                  </a:rPr>
                  <a:t> C/G transversion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A/T  G/C transition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67597" cy="4351338"/>
              </a:xfrm>
              <a:blipFill>
                <a:blip r:embed="rId2"/>
                <a:stretch>
                  <a:fillRect l="-2315" t="-2907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546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148099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D0BAA1-E3F6-0892-A9FA-081178596810}"/>
              </a:ext>
            </a:extLst>
          </p:cNvPr>
          <p:cNvSpPr/>
          <p:nvPr/>
        </p:nvSpPr>
        <p:spPr>
          <a:xfrm>
            <a:off x="1270660" y="2838203"/>
            <a:ext cx="3918857" cy="7243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β</a:t>
            </a:r>
            <a:r>
              <a:rPr lang="en-US" baseline="-25000" dirty="0"/>
              <a:t>0</a:t>
            </a:r>
            <a:r>
              <a:rPr lang="en-US" dirty="0"/>
              <a:t> is the baseline odds</a:t>
            </a:r>
          </a:p>
          <a:p>
            <a:r>
              <a:rPr lang="en-US" dirty="0"/>
              <a:t>β</a:t>
            </a:r>
            <a:r>
              <a:rPr lang="en-US" baseline="-25000" dirty="0"/>
              <a:t>1</a:t>
            </a:r>
            <a:r>
              <a:rPr lang="en-US" dirty="0"/>
              <a:t> is the log-OR</a:t>
            </a:r>
          </a:p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is the SNP genotype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E5BEFD8B-7784-194F-9E0A-8AF43DC0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606" y="3010521"/>
            <a:ext cx="3616130" cy="3753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4767133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EABA35-7A82-FE28-43C9-740EFEFAB2DE}"/>
              </a:ext>
            </a:extLst>
          </p:cNvPr>
          <p:cNvSpPr/>
          <p:nvPr/>
        </p:nvSpPr>
        <p:spPr>
          <a:xfrm>
            <a:off x="1515761" y="2394166"/>
            <a:ext cx="3918857" cy="12040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prob is the probability of developing disease (being a Case in the study)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79FDFB7-6EB9-B949-8AC8-390D1F726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39473"/>
            <a:ext cx="3445181" cy="942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4008894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4BC8CD-5AFA-8C48-96C2-05A30A4F6880}"/>
              </a:ext>
            </a:extLst>
          </p:cNvPr>
          <p:cNvSpPr/>
          <p:nvPr/>
        </p:nvSpPr>
        <p:spPr>
          <a:xfrm>
            <a:off x="1561269" y="2355137"/>
            <a:ext cx="4291273" cy="13565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781E3F6-AEE4-734A-B848-14B447AD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13759"/>
            <a:ext cx="3908612" cy="119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β</a:t>
            </a:r>
            <a:r>
              <a:rPr lang="en-US" baseline="-25000" dirty="0"/>
              <a:t>0</a:t>
            </a:r>
            <a:r>
              <a:rPr lang="en-US" dirty="0"/>
              <a:t> becomes the mean log-odds, so that the mean odds of disease is 1 (50% Cases, 50% Controls)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834593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DB7E6F-EA11-674E-898E-DF65A3921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5A7431-4BA7-E04A-8100-0D44F16E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be able to </a:t>
            </a:r>
            <a:r>
              <a:rPr lang="en-US" b="1" dirty="0"/>
              <a:t>detect</a:t>
            </a:r>
            <a:r>
              <a:rPr lang="en-US" dirty="0"/>
              <a:t> the association of one SNP with disease by fitting the model Y = β</a:t>
            </a:r>
            <a:r>
              <a:rPr lang="en-US" baseline="-25000" dirty="0"/>
              <a:t>0</a:t>
            </a:r>
            <a:r>
              <a:rPr lang="en-US" dirty="0"/>
              <a:t> + β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··· and finding a slope β</a:t>
            </a:r>
            <a:r>
              <a:rPr lang="en-US" baseline="-25000" dirty="0"/>
              <a:t>1</a:t>
            </a:r>
            <a:r>
              <a:rPr lang="en-US" dirty="0"/>
              <a:t> significantly different from 0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A9F74-AF6F-064B-B428-8B9D67B8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AC448-CB4F-3343-9582-11C5404F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7442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Manhattan plot</a:t>
            </a:r>
            <a:r>
              <a:rPr lang="en-US" dirty="0"/>
              <a:t> gives the p-value of the log-OR estimate for each SNP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0252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Because there are more SNPs than subjects, we cannot fit all SNPs at once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12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But we can fit one SNP plus the “average” effect of all the remaining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108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584643-C5F1-11E8-070A-FE3B654139B8}"/>
              </a:ext>
            </a:extLst>
          </p:cNvPr>
          <p:cNvSpPr/>
          <p:nvPr/>
        </p:nvSpPr>
        <p:spPr>
          <a:xfrm>
            <a:off x="394447" y="5011387"/>
            <a:ext cx="6847474" cy="9025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solution for the </a:t>
            </a:r>
            <a:r>
              <a:rPr lang="en-US" b="1" dirty="0"/>
              <a:t>best estimate</a:t>
            </a:r>
            <a:r>
              <a:rPr lang="en-US" dirty="0"/>
              <a:t> of the SNP effect β</a:t>
            </a:r>
            <a:r>
              <a:rPr lang="en-US" baseline="-25000" dirty="0"/>
              <a:t>1</a:t>
            </a:r>
            <a:r>
              <a:rPr lang="en-US" dirty="0"/>
              <a:t> in the presence of all the remaining SNPs involves the GRM ZZ</a:t>
            </a:r>
            <a:r>
              <a:rPr lang="en-US" baseline="30000" dirty="0"/>
              <a:t>T</a:t>
            </a:r>
            <a:r>
              <a:rPr lang="en-US" dirty="0"/>
              <a:t> (from PC-Relate)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668F09-435D-604F-AD5A-340428D6AB32}"/>
              </a:ext>
            </a:extLst>
          </p:cNvPr>
          <p:cNvSpPr/>
          <p:nvPr/>
        </p:nvSpPr>
        <p:spPr>
          <a:xfrm>
            <a:off x="7622921" y="21222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E8E72E-8CD9-2643-8FC2-92E9765A6D11}"/>
              </a:ext>
            </a:extLst>
          </p:cNvPr>
          <p:cNvSpPr/>
          <p:nvPr/>
        </p:nvSpPr>
        <p:spPr>
          <a:xfrm>
            <a:off x="8537321" y="21222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DEC0E-9730-CB4F-AE5E-5CD8B2393653}"/>
              </a:ext>
            </a:extLst>
          </p:cNvPr>
          <p:cNvSpPr/>
          <p:nvPr/>
        </p:nvSpPr>
        <p:spPr>
          <a:xfrm>
            <a:off x="9451721" y="21222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F14087-69DA-DA45-8542-8D0B2E1F8FF6}"/>
              </a:ext>
            </a:extLst>
          </p:cNvPr>
          <p:cNvSpPr/>
          <p:nvPr/>
        </p:nvSpPr>
        <p:spPr>
          <a:xfrm>
            <a:off x="10366121" y="21222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C88D2-1C3D-A94D-8D34-6E501864D963}"/>
              </a:ext>
            </a:extLst>
          </p:cNvPr>
          <p:cNvSpPr/>
          <p:nvPr/>
        </p:nvSpPr>
        <p:spPr>
          <a:xfrm>
            <a:off x="7622921" y="30366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284EED-F142-464A-843D-9823FEE6FB99}"/>
              </a:ext>
            </a:extLst>
          </p:cNvPr>
          <p:cNvSpPr/>
          <p:nvPr/>
        </p:nvSpPr>
        <p:spPr>
          <a:xfrm>
            <a:off x="8537321" y="30366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4E6BA-85C9-3642-A995-441E5721CDEE}"/>
              </a:ext>
            </a:extLst>
          </p:cNvPr>
          <p:cNvSpPr/>
          <p:nvPr/>
        </p:nvSpPr>
        <p:spPr>
          <a:xfrm>
            <a:off x="9451721" y="30366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84B792-463B-6545-8F2B-24065068A8B5}"/>
              </a:ext>
            </a:extLst>
          </p:cNvPr>
          <p:cNvSpPr/>
          <p:nvPr/>
        </p:nvSpPr>
        <p:spPr>
          <a:xfrm>
            <a:off x="10366121" y="30366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7D4292-DC61-7B49-9BFB-265EDB4567D5}"/>
              </a:ext>
            </a:extLst>
          </p:cNvPr>
          <p:cNvSpPr/>
          <p:nvPr/>
        </p:nvSpPr>
        <p:spPr>
          <a:xfrm>
            <a:off x="7622921" y="39510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E80A6F-11C1-E747-97DF-EE5BD1338730}"/>
              </a:ext>
            </a:extLst>
          </p:cNvPr>
          <p:cNvSpPr/>
          <p:nvPr/>
        </p:nvSpPr>
        <p:spPr>
          <a:xfrm>
            <a:off x="8537321" y="39510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390581-A5BB-5541-8C23-6D8FE6945BB6}"/>
              </a:ext>
            </a:extLst>
          </p:cNvPr>
          <p:cNvSpPr/>
          <p:nvPr/>
        </p:nvSpPr>
        <p:spPr>
          <a:xfrm>
            <a:off x="9451721" y="39510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40F9A8-2C8E-3D42-9ABF-06E8A65ECF52}"/>
              </a:ext>
            </a:extLst>
          </p:cNvPr>
          <p:cNvSpPr/>
          <p:nvPr/>
        </p:nvSpPr>
        <p:spPr>
          <a:xfrm>
            <a:off x="10366121" y="39510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6066BC-A659-4E42-9B06-E7780F91CEBA}"/>
              </a:ext>
            </a:extLst>
          </p:cNvPr>
          <p:cNvSpPr/>
          <p:nvPr/>
        </p:nvSpPr>
        <p:spPr>
          <a:xfrm>
            <a:off x="7622921" y="48654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7FD6E6-4395-5644-BFAE-BF8EADFD14D3}"/>
              </a:ext>
            </a:extLst>
          </p:cNvPr>
          <p:cNvSpPr/>
          <p:nvPr/>
        </p:nvSpPr>
        <p:spPr>
          <a:xfrm>
            <a:off x="8537321" y="48654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9FB9C0-EA60-5841-AF70-4036074BADF3}"/>
              </a:ext>
            </a:extLst>
          </p:cNvPr>
          <p:cNvSpPr/>
          <p:nvPr/>
        </p:nvSpPr>
        <p:spPr>
          <a:xfrm>
            <a:off x="9451721" y="48654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FE8C6F-7EF5-AE42-B18A-BEE8E66ECF98}"/>
              </a:ext>
            </a:extLst>
          </p:cNvPr>
          <p:cNvSpPr/>
          <p:nvPr/>
        </p:nvSpPr>
        <p:spPr>
          <a:xfrm>
            <a:off x="10366121" y="48654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0378F-5EB5-9D45-995E-975B9AE9B5EE}"/>
              </a:ext>
            </a:extLst>
          </p:cNvPr>
          <p:cNvSpPr txBox="1"/>
          <p:nvPr/>
        </p:nvSpPr>
        <p:spPr>
          <a:xfrm>
            <a:off x="9451721" y="326300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D0AD97-F4D5-B142-9ECE-F7946969A0E0}"/>
              </a:ext>
            </a:extLst>
          </p:cNvPr>
          <p:cNvSpPr txBox="1"/>
          <p:nvPr/>
        </p:nvSpPr>
        <p:spPr>
          <a:xfrm>
            <a:off x="8398368" y="4151759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z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z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0944A2-61EC-F346-82F5-A60FBA1B20C9}"/>
              </a:ext>
            </a:extLst>
          </p:cNvPr>
          <p:cNvSpPr txBox="1"/>
          <p:nvPr/>
        </p:nvSpPr>
        <p:spPr>
          <a:xfrm>
            <a:off x="7102968" y="417740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8D4680-F48D-1E40-84E9-5BC65E5BBB96}"/>
              </a:ext>
            </a:extLst>
          </p:cNvPr>
          <p:cNvSpPr txBox="1"/>
          <p:nvPr/>
        </p:nvSpPr>
        <p:spPr>
          <a:xfrm>
            <a:off x="8651621" y="167293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E80F72-DF9E-B44C-BF05-4B6DCDFB5C45}"/>
              </a:ext>
            </a:extLst>
          </p:cNvPr>
          <p:cNvCxnSpPr/>
          <p:nvPr/>
        </p:nvCxnSpPr>
        <p:spPr>
          <a:xfrm>
            <a:off x="7622921" y="2122240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D9441D0-9F4D-5346-AD79-5CD77467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162658"/>
            <a:ext cx="6569568" cy="5585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215DED-E79D-FF48-8265-FAE9E66ABFB5}"/>
              </a:ext>
            </a:extLst>
          </p:cNvPr>
          <p:cNvSpPr txBox="1"/>
          <p:nvPr/>
        </p:nvSpPr>
        <p:spPr>
          <a:xfrm>
            <a:off x="7102968" y="326300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509F15-6BF9-1D46-84AE-9D285FA964EF}"/>
              </a:ext>
            </a:extLst>
          </p:cNvPr>
          <p:cNvSpPr txBox="1"/>
          <p:nvPr/>
        </p:nvSpPr>
        <p:spPr>
          <a:xfrm>
            <a:off x="9527921" y="16605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37349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Other covariates X commonly included in the model are age, sex, and the </a:t>
            </a:r>
            <a:r>
              <a:rPr lang="en-US" b="1" dirty="0"/>
              <a:t>first few genotype principal components</a:t>
            </a:r>
            <a:r>
              <a:rPr lang="en-US" dirty="0"/>
              <a:t> (from PC-</a:t>
            </a:r>
            <a:r>
              <a:rPr lang="en-US" dirty="0" err="1"/>
              <a:t>AiR</a:t>
            </a:r>
            <a:r>
              <a:rPr lang="en-US" dirty="0"/>
              <a:t>)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56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A total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polymorphims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689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796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 the model including the SNP represents a significant improvement over the </a:t>
            </a:r>
            <a:r>
              <a:rPr lang="en-US" b="1" dirty="0"/>
              <a:t>null model</a:t>
            </a:r>
            <a:r>
              <a:rPr lang="en-US" dirty="0"/>
              <a:t> (the model without the SNP), we can reject the null hypothesis that the OR = 1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552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because of </a:t>
            </a:r>
            <a:r>
              <a:rPr lang="en-US" b="1" dirty="0"/>
              <a:t>multiple-testing</a:t>
            </a:r>
            <a:r>
              <a:rPr lang="en-US" dirty="0"/>
              <a:t>, our p-value threshold is 0.05 / 10</a:t>
            </a:r>
            <a:r>
              <a:rPr lang="en-US" baseline="30000" dirty="0"/>
              <a:t>6</a:t>
            </a:r>
            <a:r>
              <a:rPr lang="en-US" dirty="0"/>
              <a:t> (i.e., you perform the same test 10</a:t>
            </a:r>
            <a:r>
              <a:rPr lang="en-US" baseline="30000" dirty="0"/>
              <a:t>6</a:t>
            </a:r>
            <a:r>
              <a:rPr lang="en-US" dirty="0"/>
              <a:t> times)</a:t>
            </a:r>
          </a:p>
        </p:txBody>
      </p:sp>
      <p:pic>
        <p:nvPicPr>
          <p:cNvPr id="9" name="Picture 6" descr="Creating Manhattan Plots">
            <a:extLst>
              <a:ext uri="{FF2B5EF4-FFF2-40B4-BE49-F238E27FC236}">
                <a16:creationId xmlns:a16="http://schemas.microsoft.com/office/drawing/2014/main" id="{88D6111B-1EA8-B949-B90A-9C475BC7F3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9BA9B-60F8-4243-8D03-63BEDD211E10}"/>
              </a:ext>
            </a:extLst>
          </p:cNvPr>
          <p:cNvSpPr txBox="1"/>
          <p:nvPr/>
        </p:nvSpPr>
        <p:spPr>
          <a:xfrm>
            <a:off x="8022137" y="30596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5.0 × 10</a:t>
            </a:r>
            <a:r>
              <a:rPr lang="en-US" baseline="30000" dirty="0"/>
              <a:t>−8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8AEC57-5457-2048-B70C-3CC12933087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54588" y="3244334"/>
            <a:ext cx="1567549" cy="18466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7370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SNPs with p &lt; 5.0 × 10</a:t>
            </a:r>
            <a:r>
              <a:rPr lang="en-US" baseline="30000" dirty="0"/>
              <a:t>−8</a:t>
            </a:r>
            <a:r>
              <a:rPr lang="en-US" dirty="0"/>
              <a:t> are said to achieve </a:t>
            </a:r>
            <a:r>
              <a:rPr lang="en-US" b="1" dirty="0"/>
              <a:t>genome-wide significance</a:t>
            </a:r>
            <a:endParaRPr lang="en-US" b="1" baseline="30000" dirty="0"/>
          </a:p>
        </p:txBody>
      </p:sp>
      <p:pic>
        <p:nvPicPr>
          <p:cNvPr id="9" name="Picture 6" descr="Creating Manhattan Plots">
            <a:extLst>
              <a:ext uri="{FF2B5EF4-FFF2-40B4-BE49-F238E27FC236}">
                <a16:creationId xmlns:a16="http://schemas.microsoft.com/office/drawing/2014/main" id="{88D6111B-1EA8-B949-B90A-9C475BC7F3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9BA9B-60F8-4243-8D03-63BEDD211E10}"/>
              </a:ext>
            </a:extLst>
          </p:cNvPr>
          <p:cNvSpPr txBox="1"/>
          <p:nvPr/>
        </p:nvSpPr>
        <p:spPr>
          <a:xfrm>
            <a:off x="8022137" y="30596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5.0 × 10</a:t>
            </a:r>
            <a:r>
              <a:rPr lang="en-US" baseline="30000" dirty="0"/>
              <a:t>−8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8AEC57-5457-2048-B70C-3CC12933087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54588" y="3244334"/>
            <a:ext cx="1567549" cy="18466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02241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assess if the distribution of SNP effects is significantly different from that expected by chance, we make a quantile or </a:t>
            </a:r>
            <a:r>
              <a:rPr lang="en-US" b="1" dirty="0"/>
              <a:t>QQ plot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206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Put the </a:t>
            </a:r>
            <a:r>
              <a:rPr lang="en-US" b="1" dirty="0"/>
              <a:t>observed</a:t>
            </a:r>
            <a:r>
              <a:rPr lang="en-US" dirty="0"/>
              <a:t> p-value (negative log-10) in order from smallest to biggest</a:t>
            </a:r>
            <a:endParaRPr lang="en-US" b="1" dirty="0"/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518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expected</a:t>
            </a:r>
            <a:r>
              <a:rPr lang="en-US" dirty="0"/>
              <a:t> p-values for the quantiles of m SNPs, are 1/m, 2/m,..., 1</a:t>
            </a:r>
          </a:p>
          <a:p>
            <a:r>
              <a:rPr lang="en-US" dirty="0"/>
              <a:t>Take the negative log-10 and put in order from smallest to biggest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191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SNPs falling above the line of identity indicate an excess of quantiles (β’s) with small p-values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29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Transition-transversion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 though there are three times as many transversions possible as transitions, in humans the ratio of transitions to transversions is approximately 2, genome-wide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2C5C1-4A67-224B-9E14-3DC7A0571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25" y="1420295"/>
            <a:ext cx="3305136" cy="493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622D4-6F5E-B84A-B53E-837026532567}"/>
              </a:ext>
            </a:extLst>
          </p:cNvPr>
          <p:cNvSpPr txBox="1"/>
          <p:nvPr/>
        </p:nvSpPr>
        <p:spPr>
          <a:xfrm>
            <a:off x="7320427" y="6354375"/>
            <a:ext cx="3305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https://pubmed.ncbi.nlm.nih.gov/25297068/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332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Transition-transversion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coding regions, the </a:t>
            </a:r>
            <a:r>
              <a:rPr lang="en-US" dirty="0" err="1"/>
              <a:t>Ti:Tv</a:t>
            </a:r>
            <a:r>
              <a:rPr lang="en-US" dirty="0"/>
              <a:t> ratio is as high as 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2C5C1-4A67-224B-9E14-3DC7A0571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25" y="1420295"/>
            <a:ext cx="3305136" cy="493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622D4-6F5E-B84A-B53E-837026532567}"/>
              </a:ext>
            </a:extLst>
          </p:cNvPr>
          <p:cNvSpPr txBox="1"/>
          <p:nvPr/>
        </p:nvSpPr>
        <p:spPr>
          <a:xfrm>
            <a:off x="7320427" y="6354375"/>
            <a:ext cx="3305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https://pubmed.ncbi.nlm.nih.gov/25297068/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4289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C1A8-C403-CA48-874B-ADD43777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of sequencing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EAFA-1885-6E4A-953B-AADFA4B20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Sequencing technologies and data formats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2746-DF21-2349-896B-7A9B1149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07CBE-E30F-264C-94E8-128DDD13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4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human genotypes?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SNP Chips</a:t>
            </a:r>
          </a:p>
          <a:p>
            <a:r>
              <a:rPr lang="en-US" dirty="0"/>
              <a:t>Whole-genome sequencing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22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176B-AB68-7F42-99DC-FF29948E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SNP?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658ED-8B34-3B44-AA37-FC5CFBF38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Polymorphisms and their role in genetics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09FF5-D640-5847-8B66-A36FFFF3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1C599-7090-1342-B44F-B3B987B9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22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286"/>
          </a:xfrm>
        </p:spPr>
        <p:txBody>
          <a:bodyPr>
            <a:normAutofit/>
          </a:bodyPr>
          <a:lstStyle/>
          <a:p>
            <a:r>
              <a:rPr lang="en-US" dirty="0"/>
              <a:t>Genomic DNA binds to a complementary sequence and incorporates a fluorescently labelled nucleotide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10A6F-9DA8-3C4A-8DAC-4DF53071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3429000"/>
            <a:ext cx="6258508" cy="2616169"/>
          </a:xfrm>
          <a:prstGeom prst="rect">
            <a:avLst/>
          </a:prstGeom>
        </p:spPr>
      </p:pic>
      <p:pic>
        <p:nvPicPr>
          <p:cNvPr id="2050" name="Picture 2" descr="Genotyping">
            <a:extLst>
              <a:ext uri="{FF2B5EF4-FFF2-40B4-BE49-F238E27FC236}">
                <a16:creationId xmlns:a16="http://schemas.microsoft.com/office/drawing/2014/main" id="{5AA52A80-FAB7-7D4D-B3BF-7D62D5C6F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512" y="3429000"/>
            <a:ext cx="4114800" cy="26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668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286"/>
          </a:xfrm>
        </p:spPr>
        <p:txBody>
          <a:bodyPr>
            <a:normAutofit/>
          </a:bodyPr>
          <a:lstStyle/>
          <a:p>
            <a:r>
              <a:rPr lang="en-US" dirty="0"/>
              <a:t>The ratio of red to green at a spot identifies the sample allele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How do we genotype your sample? Global Screening Array">
            <a:extLst>
              <a:ext uri="{FF2B5EF4-FFF2-40B4-BE49-F238E27FC236}">
                <a16:creationId xmlns:a16="http://schemas.microsoft.com/office/drawing/2014/main" id="{35500158-BC7E-6A72-DC5A-9B27E396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07" y="2812527"/>
            <a:ext cx="5763985" cy="33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35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D66EC6-1466-1645-A1B0-FB2277674A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2013" y="2671192"/>
            <a:ext cx="7723346" cy="35438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9595" y="1690688"/>
            <a:ext cx="10254205" cy="1426861"/>
          </a:xfrm>
        </p:spPr>
        <p:txBody>
          <a:bodyPr/>
          <a:lstStyle/>
          <a:p>
            <a:r>
              <a:rPr lang="en-US" dirty="0"/>
              <a:t>DNA fragments from a sample are attached to a flow cell and amplified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D3E22-5629-6248-BC40-A6F955F9119A}"/>
              </a:ext>
            </a:extLst>
          </p:cNvPr>
          <p:cNvSpPr txBox="1"/>
          <p:nvPr/>
        </p:nvSpPr>
        <p:spPr>
          <a:xfrm>
            <a:off x="9705359" y="5507145"/>
            <a:ext cx="164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Shree Devanagari 714" panose="02000600000000000000" pitchFamily="2" charset="0"/>
              </a:rPr>
              <a:t>Clark et al. 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Molecular Biology (3</a:t>
            </a:r>
            <a:r>
              <a:rPr lang="en-US" sz="1000" i="1" baseline="30000" dirty="0">
                <a:latin typeface="+mj-lt"/>
                <a:cs typeface="Shree Devanagari 714" panose="02000600000000000000" pitchFamily="2" charset="0"/>
              </a:rPr>
              <a:t>rd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 Edition).</a:t>
            </a:r>
            <a:r>
              <a:rPr lang="en-US" sz="1000" dirty="0">
                <a:latin typeface="+mj-lt"/>
                <a:cs typeface="Shree Devanagari 714" panose="02000600000000000000" pitchFamily="2" charset="0"/>
              </a:rPr>
              <a:t> Ch. 8: DNA Sequencing, 240-269 (2019)</a:t>
            </a:r>
            <a:endParaRPr lang="en-US" sz="1000" i="1" dirty="0">
              <a:latin typeface="+mj-lt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986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888" y="1594131"/>
            <a:ext cx="11507190" cy="1426861"/>
          </a:xfrm>
        </p:spPr>
        <p:txBody>
          <a:bodyPr/>
          <a:lstStyle/>
          <a:p>
            <a:r>
              <a:rPr lang="en-US" b="1" dirty="0"/>
              <a:t>Sequencing by synthesis</a:t>
            </a:r>
            <a:r>
              <a:rPr lang="en-US" dirty="0"/>
              <a:t>: Short reads are produced as fluorescent nucleotides are incorporated one base at a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DB786-11F1-5142-88A1-BA0B79B7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38" y="2564588"/>
            <a:ext cx="7654724" cy="3702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1C30C-59E7-764D-B604-FC87037CCC3C}"/>
              </a:ext>
            </a:extLst>
          </p:cNvPr>
          <p:cNvSpPr txBox="1"/>
          <p:nvPr/>
        </p:nvSpPr>
        <p:spPr>
          <a:xfrm>
            <a:off x="9923362" y="5558833"/>
            <a:ext cx="164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Shree Devanagari 714" panose="02000600000000000000" pitchFamily="2" charset="0"/>
              </a:rPr>
              <a:t>Clark et al. 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Molecular Biology (3</a:t>
            </a:r>
            <a:r>
              <a:rPr lang="en-US" sz="1000" i="1" baseline="30000" dirty="0">
                <a:latin typeface="+mj-lt"/>
                <a:cs typeface="Shree Devanagari 714" panose="02000600000000000000" pitchFamily="2" charset="0"/>
              </a:rPr>
              <a:t>rd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 Edition).</a:t>
            </a:r>
            <a:r>
              <a:rPr lang="en-US" sz="1000" dirty="0">
                <a:latin typeface="+mj-lt"/>
                <a:cs typeface="Shree Devanagari 714" panose="02000600000000000000" pitchFamily="2" charset="0"/>
              </a:rPr>
              <a:t> Ch. 8: DNA Sequencing, 240-269 (2019)</a:t>
            </a:r>
            <a:endParaRPr lang="en-US" sz="1000" i="1" dirty="0">
              <a:latin typeface="+mj-lt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89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luorescent sequencing">
            <a:extLst>
              <a:ext uri="{FF2B5EF4-FFF2-40B4-BE49-F238E27FC236}">
                <a16:creationId xmlns:a16="http://schemas.microsoft.com/office/drawing/2014/main" id="{C9830C6C-A2CB-BD0D-76C8-4C9BBEE4C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523" y="1369549"/>
            <a:ext cx="3980955" cy="530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DNA sequence is inferred from the sequence of fluorescence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09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507C27-BF8E-C743-B71D-D8C32FDF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to the reference genome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36CD1D-3A38-A341-8AC3-740753944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8235" cy="4351338"/>
          </a:xfrm>
        </p:spPr>
        <p:txBody>
          <a:bodyPr/>
          <a:lstStyle/>
          <a:p>
            <a:r>
              <a:rPr lang="en-US" dirty="0"/>
              <a:t>Locate where in the genome the reads came from, and detect single-nucleotide differences from the reference sequence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E1463-6ECA-1740-B532-2765617A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50597-6AC7-B249-9CAE-14B91B1A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25</a:t>
            </a:fld>
            <a:endParaRPr lang="en-US"/>
          </a:p>
        </p:txBody>
      </p:sp>
      <p:pic>
        <p:nvPicPr>
          <p:cNvPr id="3074" name="Picture 2" descr="Mapping">
            <a:extLst>
              <a:ext uri="{FF2B5EF4-FFF2-40B4-BE49-F238E27FC236}">
                <a16:creationId xmlns:a16="http://schemas.microsoft.com/office/drawing/2014/main" id="{71C9C5EB-7997-3945-9084-0B97FB6B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62" y="1977651"/>
            <a:ext cx="6553876" cy="38133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57969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161BAF-E3B8-D12D-8F85-6F3D041B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Data-processing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7E11C0-47A2-EBC4-7526-A4A385EB8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raw reads</a:t>
            </a:r>
          </a:p>
          <a:p>
            <a:r>
              <a:rPr lang="en-US" dirty="0"/>
              <a:t>Align to a reference genome</a:t>
            </a:r>
          </a:p>
          <a:p>
            <a:r>
              <a:rPr lang="en-US" dirty="0"/>
              <a:t>Detect variant sites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0D451-92BD-1558-B0E4-9649F62A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05CE9-F56C-55D0-D373-90792EB5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9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FF8CB1-DDB0-3849-8E06-435ADA7A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50D540-F639-3B4F-8593-D04C7811D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83182" cy="4351338"/>
          </a:xfrm>
        </p:spPr>
        <p:txBody>
          <a:bodyPr/>
          <a:lstStyle/>
          <a:p>
            <a:r>
              <a:rPr lang="en-US" dirty="0"/>
              <a:t>Contains raw sequence reads and their quality scores to be aligned to a reference genome (FASTA)</a:t>
            </a:r>
          </a:p>
        </p:txBody>
      </p:sp>
      <p:pic>
        <p:nvPicPr>
          <p:cNvPr id="2054" name="Picture 6" descr="FASTQ Sequence Quality Format">
            <a:extLst>
              <a:ext uri="{FF2B5EF4-FFF2-40B4-BE49-F238E27FC236}">
                <a16:creationId xmlns:a16="http://schemas.microsoft.com/office/drawing/2014/main" id="{E7AD0073-02E2-254F-B896-806790D8038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82" y="1825625"/>
            <a:ext cx="6956987" cy="43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07383-1E89-EA45-B6D6-C2BB1288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EDF78-ADC8-054C-AD5D-AD9CF2CF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6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1D0122-6E73-28ED-8286-188B681C8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1446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6918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4D9C6-8C3C-16D8-F92D-E039D56DD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67819"/>
            <a:ext cx="77724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1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Polymorphism</a:t>
            </a:r>
            <a:r>
              <a:rPr lang="en-US" dirty="0"/>
              <a:t> is the tendency of DNA to admit of different nucleotide pairs at a single locus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56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C77BED-8B27-8CAF-A9AE-5559A64A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56335"/>
            <a:ext cx="7772400" cy="2266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4932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35684" cy="4351338"/>
          </a:xfrm>
        </p:spPr>
        <p:txBody>
          <a:bodyPr/>
          <a:lstStyle/>
          <a:p>
            <a:r>
              <a:rPr lang="en-US" dirty="0"/>
              <a:t>A Sequence alignment map (SAM) or binary alignment map (BAM) file contains the alignments to the reference genome</a:t>
            </a:r>
          </a:p>
        </p:txBody>
      </p:sp>
      <p:pic>
        <p:nvPicPr>
          <p:cNvPr id="3074" name="Picture 2" descr="SAM format example ">
            <a:extLst>
              <a:ext uri="{FF2B5EF4-FFF2-40B4-BE49-F238E27FC236}">
                <a16:creationId xmlns:a16="http://schemas.microsoft.com/office/drawing/2014/main" id="{06E08307-093C-FA44-A466-03B022BE055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228" y="1690688"/>
            <a:ext cx="5971572" cy="41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34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1277A-D923-84E5-6F71-EDFFA4CC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70580"/>
            <a:ext cx="7772400" cy="27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4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D9786-0163-2E81-D7DE-BE69E158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65881"/>
            <a:ext cx="7772400" cy="27825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2507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F3446-D9BA-A298-E8D8-7CF8CAFCD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12800"/>
            <a:ext cx="77724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52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The results of genotype-calling are stored in a variant call format (VCF) file</a:t>
            </a:r>
          </a:p>
        </p:txBody>
      </p:sp>
      <p:pic>
        <p:nvPicPr>
          <p:cNvPr id="4098" name="Picture 2" descr="Variant Call Format - Wikipedia">
            <a:extLst>
              <a:ext uri="{FF2B5EF4-FFF2-40B4-BE49-F238E27FC236}">
                <a16:creationId xmlns:a16="http://schemas.microsoft.com/office/drawing/2014/main" id="{BBCB22CA-FCB7-114A-9EDD-8E825997EE1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89" y="2877372"/>
            <a:ext cx="8467621" cy="342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8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The VCF file has one row for each variant, and one column for each sequenced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36</a:t>
            </a:fld>
            <a:endParaRPr lang="en-US"/>
          </a:p>
        </p:txBody>
      </p:sp>
      <p:pic>
        <p:nvPicPr>
          <p:cNvPr id="3074" name="Picture 2" descr="Manipulating VCF Files | adatastory">
            <a:extLst>
              <a:ext uri="{FF2B5EF4-FFF2-40B4-BE49-F238E27FC236}">
                <a16:creationId xmlns:a16="http://schemas.microsoft.com/office/drawing/2014/main" id="{A5AB53B7-C6DC-784C-CB66-CE229E21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4"/>
          <a:stretch/>
        </p:blipFill>
        <p:spPr bwMode="auto">
          <a:xfrm>
            <a:off x="1654330" y="2908393"/>
            <a:ext cx="9017000" cy="31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58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Codes such as GT, DP, GP give the genotype, read depth, and genotype probabilities for each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37</a:t>
            </a:fld>
            <a:endParaRPr lang="en-US"/>
          </a:p>
        </p:txBody>
      </p:sp>
      <p:pic>
        <p:nvPicPr>
          <p:cNvPr id="3074" name="Picture 2" descr="Manipulating VCF Files | adatastory">
            <a:extLst>
              <a:ext uri="{FF2B5EF4-FFF2-40B4-BE49-F238E27FC236}">
                <a16:creationId xmlns:a16="http://schemas.microsoft.com/office/drawing/2014/main" id="{A5AB53B7-C6DC-784C-CB66-CE229E21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4"/>
          <a:stretch/>
        </p:blipFill>
        <p:spPr bwMode="auto">
          <a:xfrm>
            <a:off x="1654330" y="2908393"/>
            <a:ext cx="9017000" cy="31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521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2A29-6B00-5A4C-99AC-6012B0E3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D121F-D6E1-3847-9BCA-C09396A1D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genetic ancestry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80FB6-8E85-4547-91A9-FC51EF1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605DC-71FA-DF43-BE18-64FEEADA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4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International genotyping consortium launched in 2002 to find common polymorphisms linked to rare disease loci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0E48C-F0C2-3C40-9C5F-2920AC60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9927" y="252391"/>
            <a:ext cx="4114799" cy="5848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B9292-CFFE-3745-838C-7A5EE0773035}"/>
              </a:ext>
            </a:extLst>
          </p:cNvPr>
          <p:cNvSpPr txBox="1"/>
          <p:nvPr/>
        </p:nvSpPr>
        <p:spPr>
          <a:xfrm>
            <a:off x="7129928" y="6131344"/>
            <a:ext cx="4114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https://pubmed.ncbi.nlm.nih.gov/16255080/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51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 3.2 billion bases, any individual is polymorphic at 4–5 million sites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67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Variants occur together on a small number of </a:t>
            </a:r>
            <a:r>
              <a:rPr lang="en-US" b="1" dirty="0"/>
              <a:t>haplotypes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0E48C-F0C2-3C40-9C5F-2920AC60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9927" y="252391"/>
            <a:ext cx="4114799" cy="5848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B9292-CFFE-3745-838C-7A5EE0773035}"/>
              </a:ext>
            </a:extLst>
          </p:cNvPr>
          <p:cNvSpPr txBox="1"/>
          <p:nvPr/>
        </p:nvSpPr>
        <p:spPr>
          <a:xfrm>
            <a:off x="7129928" y="6131344"/>
            <a:ext cx="4114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https://pubmed.ncbi.nlm.nih.gov/16255080/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65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3 (2010): genotyping and PCR resequencing of 1.6 million SNPs from 1,184 human samples from different parts of the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41</a:t>
            </a:fld>
            <a:endParaRPr lang="en-US"/>
          </a:p>
        </p:txBody>
      </p:sp>
      <p:pic>
        <p:nvPicPr>
          <p:cNvPr id="10242" name="Picture 2" descr="Geographic map of the HapMap phase III world populations. ASW =... |  Download Scientific Diagram">
            <a:extLst>
              <a:ext uri="{FF2B5EF4-FFF2-40B4-BE49-F238E27FC236}">
                <a16:creationId xmlns:a16="http://schemas.microsoft.com/office/drawing/2014/main" id="{1D9D6FB5-7933-7B4F-BCA9-7E8B2259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29000"/>
            <a:ext cx="7620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685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06C-CB92-DB4B-9D22-00CB214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0555-1FD5-4E4A-AB9E-D1E7183C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4035" cy="4351338"/>
          </a:xfrm>
        </p:spPr>
        <p:txBody>
          <a:bodyPr>
            <a:normAutofit/>
          </a:bodyPr>
          <a:lstStyle/>
          <a:p>
            <a:r>
              <a:rPr lang="en-US" dirty="0"/>
              <a:t>An international consortium launched in 2008 to catalog rare variants (frequency &lt; 1%) taking advantage of new sequencing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8D6FF-BEB5-6742-BDE8-CD5AA45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79CB3-3771-104D-ACC7-A769734E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 descr="Cell lines and DNA from Coriell for 1000 genomes samples | 1000 Genomes">
            <a:extLst>
              <a:ext uri="{FF2B5EF4-FFF2-40B4-BE49-F238E27FC236}">
                <a16:creationId xmlns:a16="http://schemas.microsoft.com/office/drawing/2014/main" id="{2C3D6B7D-3267-D14E-A93B-FA4C3AF7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5" y="1825625"/>
            <a:ext cx="6148763" cy="36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995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06C-CB92-DB4B-9D22-00CB214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0555-1FD5-4E4A-AB9E-D1E7183C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4035" cy="4351338"/>
          </a:xfrm>
        </p:spPr>
        <p:txBody>
          <a:bodyPr>
            <a:normAutofit/>
          </a:bodyPr>
          <a:lstStyle/>
          <a:p>
            <a:r>
              <a:rPr lang="en-US" dirty="0"/>
              <a:t>Phase 3 release (2015) contained data from 2,504 individuals representing 26 populations across the globe, and identified 85 million new SNPs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8D6FF-BEB5-6742-BDE8-CD5AA45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79CB3-3771-104D-ACC7-A769734E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 descr="Cell lines and DNA from Coriell for 1000 genomes samples | 1000 Genomes">
            <a:extLst>
              <a:ext uri="{FF2B5EF4-FFF2-40B4-BE49-F238E27FC236}">
                <a16:creationId xmlns:a16="http://schemas.microsoft.com/office/drawing/2014/main" id="{2C3D6B7D-3267-D14E-A93B-FA4C3AF7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5" y="1825625"/>
            <a:ext cx="6148763" cy="36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142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E29B-3095-ED47-B5D2-641361F9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genetic variation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4F4FD8-A5BA-164F-B585-CB8DB1E92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8824"/>
            <a:ext cx="10515600" cy="97752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Most SNPs are shared across continents, and the majority of variation (~85%) is within rather than between populations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66BB3-C6A1-C241-8CAB-F96D2B6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95C78-545E-764A-95BD-5CA51B5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50048-907D-F241-8E41-F2CF5059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61" y="1690688"/>
            <a:ext cx="8781477" cy="352642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90953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790D-C650-EB43-B66F-66EC70BC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 yet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D5BE4-124B-244E-A041-815DC35441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variation is within-populations rather than between-populations</a:t>
            </a:r>
          </a:p>
          <a:p>
            <a:r>
              <a:rPr lang="en-US" dirty="0"/>
              <a:t>Yet regional differences in allele frequencies lead to noticeable differences in phenotypes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AD7ABA-4D57-0847-B796-8CAAF05AB6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1" y="2305361"/>
            <a:ext cx="4800598" cy="330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8CF96-5734-4447-A029-A165E2AB0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DF1D0-C766-E345-B768-AC572B4D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29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99B74C-13DA-9D80-6ABE-5F097B642757}"/>
              </a:ext>
            </a:extLst>
          </p:cNvPr>
          <p:cNvSpPr/>
          <p:nvPr/>
        </p:nvSpPr>
        <p:spPr>
          <a:xfrm>
            <a:off x="938151" y="2921329"/>
            <a:ext cx="10319657" cy="18406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4E29B-3095-ED47-B5D2-641361F9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variation of an allele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4F4FD8-A5BA-164F-B585-CB8DB1E92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8824"/>
            <a:ext cx="10515600" cy="97752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Most SNPs are shared across continents, and the majority of variation (~85%) is within rather than between populations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66BB3-C6A1-C241-8CAB-F96D2B6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95C78-545E-764A-95BD-5CA51B5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9CB20-B6E3-6C41-8499-A9C561AA09F1}"/>
              </a:ext>
            </a:extLst>
          </p:cNvPr>
          <p:cNvSpPr txBox="1"/>
          <p:nvPr/>
        </p:nvSpPr>
        <p:spPr>
          <a:xfrm>
            <a:off x="4697506" y="4091886"/>
            <a:ext cx="26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Within-population variation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F5E6D-2FAE-CF43-A07D-14022F8C5F49}"/>
              </a:ext>
            </a:extLst>
          </p:cNvPr>
          <p:cNvSpPr txBox="1"/>
          <p:nvPr/>
        </p:nvSpPr>
        <p:spPr>
          <a:xfrm>
            <a:off x="8086165" y="4091885"/>
            <a:ext cx="26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Between-population variation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7E8FE-32CB-C440-8E7B-F59297806A4D}"/>
              </a:ext>
            </a:extLst>
          </p:cNvPr>
          <p:cNvSpPr txBox="1"/>
          <p:nvPr/>
        </p:nvSpPr>
        <p:spPr>
          <a:xfrm>
            <a:off x="1407459" y="4091885"/>
            <a:ext cx="264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variation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A62669-4AE4-5D4B-BF82-52C9F6A836AE}"/>
              </a:ext>
            </a:extLst>
          </p:cNvPr>
          <p:cNvSpPr txBox="1">
            <a:spLocks/>
          </p:cNvSpPr>
          <p:nvPr/>
        </p:nvSpPr>
        <p:spPr>
          <a:xfrm>
            <a:off x="838200" y="1788589"/>
            <a:ext cx="10515600" cy="97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Variation of the counts x</a:t>
            </a:r>
            <a:r>
              <a:rPr lang="en-US" baseline="-25000" dirty="0"/>
              <a:t>i</a:t>
            </a:r>
            <a:r>
              <a:rPr lang="en-US" dirty="0"/>
              <a:t> of an allele about the group mean </a:t>
            </a:r>
            <a:r>
              <a:rPr lang="en-US" dirty="0" err="1"/>
              <a:t>x̅</a:t>
            </a:r>
            <a:r>
              <a:rPr lang="en-US" baseline="-25000" dirty="0" err="1"/>
              <a:t>j</a:t>
            </a:r>
            <a:r>
              <a:rPr lang="en-US" dirty="0"/>
              <a:t> and the population mean x̅ 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0E4403-70B7-EC4E-B89C-701E036A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59" y="3017289"/>
            <a:ext cx="10143281" cy="10843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45615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4ED1-6E2B-6543-8AC4-301BFBBD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lactase </a:t>
            </a:r>
            <a:r>
              <a:rPr lang="en-US" dirty="0" err="1"/>
              <a:t>nonpersistence</a:t>
            </a:r>
            <a:r>
              <a:rPr lang="en-US" dirty="0"/>
              <a:t> (lactose intolerance)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9F70-CFC9-244E-82D9-8D222B5C95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T allele of rs182549 is completely associated with the ability to digest lactose in Europeans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F35D36F-2583-DD43-AC35-4CAF49F4DB0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10776183"/>
              </p:ext>
            </p:extLst>
          </p:nvPr>
        </p:nvGraphicFramePr>
        <p:xfrm>
          <a:off x="6172200" y="1825625"/>
          <a:ext cx="5193791" cy="13817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40711">
                  <a:extLst>
                    <a:ext uri="{9D8B030D-6E8A-4147-A177-3AD203B41FA5}">
                      <a16:colId xmlns:a16="http://schemas.microsoft.com/office/drawing/2014/main" val="1471045370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810447006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1745002202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381078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88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87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5045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E0CF5-7DD8-D540-8451-B48AB1F6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7AB2-4C87-B244-914F-4AF66B45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8F9AB-AB0F-C741-9371-51C1A065CAEB}"/>
              </a:ext>
            </a:extLst>
          </p:cNvPr>
          <p:cNvSpPr txBox="1"/>
          <p:nvPr/>
        </p:nvSpPr>
        <p:spPr>
          <a:xfrm>
            <a:off x="6096000" y="3207385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https://pubmed.ncbi.nlm.nih.gov/11788828/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579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AA16-BDC0-FD45-959F-0AFCE21A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lactase </a:t>
            </a:r>
            <a:r>
              <a:rPr lang="en-US" dirty="0" err="1"/>
              <a:t>nonpersistence</a:t>
            </a:r>
            <a:r>
              <a:rPr lang="en-US" dirty="0"/>
              <a:t> (lactose intolerance)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62F9-75B5-7F4C-AE69-2014C5EDD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Yet the polymorphism is almost absent in the African population, despite the presence of lactase persistence </a:t>
            </a:r>
            <a:r>
              <a:rPr lang="en-US" dirty="0">
                <a:hlinkClick r:id="rId2"/>
              </a:rPr>
              <a:t>https://pubmed.ncbi.nlm.nih.gov/15106124/</a:t>
            </a:r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F54C4-38B8-F444-AD12-0BA7B650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5EF32-0146-0144-93F6-81B5D0DB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D25D58-6324-6B46-A6BA-7B3D061E79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81384" y="4278312"/>
            <a:ext cx="10829231" cy="1325563"/>
          </a:xfrm>
        </p:spPr>
      </p:pic>
    </p:spTree>
    <p:extLst>
      <p:ext uri="{BB962C8B-B14F-4D97-AF65-F5344CB8AC3E}">
        <p14:creationId xmlns:p14="http://schemas.microsoft.com/office/powerpoint/2010/main" val="2998104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A76-4B15-DE4F-9E82-BE172BDF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stratification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6867-322E-154B-9E27-43B967B6F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allele may appear associated with a phenotype when in fact it is associated with geographic origin (genetic ancestry)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9193-C17B-C048-934B-1BFF09D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C09D-1B89-7140-A707-A9CB282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D97AB-7AF7-7945-B44B-8A4698C6D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999" y="3429000"/>
            <a:ext cx="6046002" cy="264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54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more common allele is called the </a:t>
            </a:r>
            <a:r>
              <a:rPr lang="en-US" b="1" dirty="0"/>
              <a:t>major allele</a:t>
            </a:r>
          </a:p>
          <a:p>
            <a:r>
              <a:rPr lang="en-US" dirty="0"/>
              <a:t>The less common allele is called the </a:t>
            </a:r>
            <a:r>
              <a:rPr lang="en-US" b="1" dirty="0"/>
              <a:t>minor allele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23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A76-4B15-DE4F-9E82-BE172BDF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Spurious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6867-322E-154B-9E27-43B967B6FE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allele of the lactase-persistence SNP is spuriously associated with height, as its frequency is higher in individuals with Northern European ancestry vs. Southern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9A9E5C-6BCB-4442-AE1F-9A8DD0A399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1603" y="1069342"/>
            <a:ext cx="4272520" cy="48574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9193-C17B-C048-934B-1BFF09D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C09D-1B89-7140-A707-A9CB282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50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3A3251-9BA2-084C-A007-F724AF013288}"/>
              </a:ext>
            </a:extLst>
          </p:cNvPr>
          <p:cNvCxnSpPr>
            <a:cxnSpLocks/>
          </p:cNvCxnSpPr>
          <p:nvPr/>
        </p:nvCxnSpPr>
        <p:spPr>
          <a:xfrm>
            <a:off x="8153400" y="3512534"/>
            <a:ext cx="15693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DD924D-1CDC-2642-8F7E-D83CCFCF3865}"/>
              </a:ext>
            </a:extLst>
          </p:cNvPr>
          <p:cNvSpPr txBox="1"/>
          <p:nvPr/>
        </p:nvSpPr>
        <p:spPr>
          <a:xfrm>
            <a:off x="6877719" y="3333802"/>
            <a:ext cx="13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Northwest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7759D-68BA-AC43-A313-1F6C1594AA4E}"/>
              </a:ext>
            </a:extLst>
          </p:cNvPr>
          <p:cNvSpPr txBox="1"/>
          <p:nvPr/>
        </p:nvSpPr>
        <p:spPr>
          <a:xfrm>
            <a:off x="9782426" y="3327868"/>
            <a:ext cx="13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Southeast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9CF421-8CF2-8842-BEFD-0ECF1EEEDC6C}"/>
              </a:ext>
            </a:extLst>
          </p:cNvPr>
          <p:cNvSpPr txBox="1"/>
          <p:nvPr/>
        </p:nvSpPr>
        <p:spPr>
          <a:xfrm>
            <a:off x="6691603" y="5926791"/>
            <a:ext cx="4272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https://pubmed.ncbi.nlm.nih.gov/16041375/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694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4B7-E834-1A42-AED7-87286F2B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CCC-6A41-DC43-96E2-366B237105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Genotypes can distinguish population groups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B0620-BDA9-BB45-AA77-F48CBA3D6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1988344"/>
            <a:ext cx="4686300" cy="40259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1D60-AD1F-E944-8943-1BF0C844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34B-D944-264B-95FD-E30115C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B6F5F-24B2-1947-8774-A18D262D88DE}"/>
              </a:ext>
            </a:extLst>
          </p:cNvPr>
          <p:cNvSpPr txBox="1"/>
          <p:nvPr/>
        </p:nvSpPr>
        <p:spPr>
          <a:xfrm>
            <a:off x="6391154" y="6014244"/>
            <a:ext cx="496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https://pubmed.ncbi.nlm.nih.gov/18758442/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5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4B7-E834-1A42-AED7-87286F2B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CCC-6A41-DC43-96E2-366B237105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Looking at </a:t>
            </a:r>
            <a:r>
              <a:rPr lang="en-US" b="1" dirty="0"/>
              <a:t>which variants segregate together</a:t>
            </a:r>
            <a:r>
              <a:rPr lang="en-US" dirty="0"/>
              <a:t> can tell us about an individual’s likely genetic ancestry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B0620-BDA9-BB45-AA77-F48CBA3D6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1988344"/>
            <a:ext cx="4686300" cy="40259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1D60-AD1F-E944-8943-1BF0C844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34B-D944-264B-95FD-E30115C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B6F5F-24B2-1947-8774-A18D262D88DE}"/>
              </a:ext>
            </a:extLst>
          </p:cNvPr>
          <p:cNvSpPr txBox="1"/>
          <p:nvPr/>
        </p:nvSpPr>
        <p:spPr>
          <a:xfrm>
            <a:off x="6391154" y="6014244"/>
            <a:ext cx="496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https://pubmed.ncbi.nlm.nih.gov/18758442/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063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18BB55-4C75-23A2-8014-84860371F47D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 individuals are genotyped at m SNPs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53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CA18B0-420F-2E6D-63DD-5B8DA5DB0992}"/>
              </a:ext>
            </a:extLst>
          </p:cNvPr>
          <p:cNvCxnSpPr/>
          <p:nvPr/>
        </p:nvCxnSpPr>
        <p:spPr>
          <a:xfrm>
            <a:off x="613756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3BCBD7-874F-128B-0DA4-63C17A18ABA9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BE9068-CB3F-CEA8-2B4C-9A2F0A7552E0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85BF7-DC99-DEB5-3F49-1AB9E26236F2}"/>
              </a:ext>
            </a:extLst>
          </p:cNvPr>
          <p:cNvSpPr txBox="1"/>
          <p:nvPr/>
        </p:nvSpPr>
        <p:spPr>
          <a:xfrm rot="16200000">
            <a:off x="470730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36909424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FF044D-886C-5626-FB27-04EF09B66696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number of alternate alleles is 0, 1, or 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EF4A32-F83E-D338-71AC-C564067AA681}"/>
              </a:ext>
            </a:extLst>
          </p:cNvPr>
          <p:cNvCxnSpPr/>
          <p:nvPr/>
        </p:nvCxnSpPr>
        <p:spPr>
          <a:xfrm>
            <a:off x="613756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E4A25F-0A7F-87FD-CB14-CE04A528DF03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AA9B25-FE32-5413-C2DA-74AAC48B0FDE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E9F0F-3A80-8271-F717-1210745C746D}"/>
              </a:ext>
            </a:extLst>
          </p:cNvPr>
          <p:cNvSpPr txBox="1"/>
          <p:nvPr/>
        </p:nvSpPr>
        <p:spPr>
          <a:xfrm rot="16200000">
            <a:off x="470730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3880807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CD7A0D-D3DC-AA9E-D29C-26068744D4C6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61196" cy="4351338"/>
          </a:xfrm>
        </p:spPr>
        <p:txBody>
          <a:bodyPr/>
          <a:lstStyle/>
          <a:p>
            <a:r>
              <a:rPr lang="en-US" dirty="0"/>
              <a:t>“Standardize” each genotype by subtracting the mean allele (column) frequency and dividing by its standard error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55</a:t>
            </a:fld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D48E47-F5D2-E772-DA18-DB1C964E25B1}"/>
              </a:ext>
            </a:extLst>
          </p:cNvPr>
          <p:cNvCxnSpPr/>
          <p:nvPr/>
        </p:nvCxnSpPr>
        <p:spPr>
          <a:xfrm>
            <a:off x="613756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8AA5DE-5CE8-E874-2C7E-B4B7127EF52D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C92802-E319-F2C0-7329-9C97F17E7F60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AE50F-3EED-D5EF-BADD-439C40579A4B}"/>
              </a:ext>
            </a:extLst>
          </p:cNvPr>
          <p:cNvSpPr txBox="1"/>
          <p:nvPr/>
        </p:nvSpPr>
        <p:spPr>
          <a:xfrm rot="16200000">
            <a:off x="470730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655802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836E6A-B9C9-057F-5BF3-A9F8BE63C918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“idealized” subject of a particular genetic ancestry has genotypes v at m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56</a:t>
            </a:fld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99576E0-D39F-834A-8C55-8E009B3E6F1E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7388" y="3394914"/>
            <a:ext cx="7948612" cy="23272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864965-8BF1-5B44-8E69-7E87084FDC11}"/>
              </a:ext>
            </a:extLst>
          </p:cNvPr>
          <p:cNvSpPr/>
          <p:nvPr/>
        </p:nvSpPr>
        <p:spPr>
          <a:xfrm>
            <a:off x="4038600" y="3476719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7419961" y="3751810"/>
            <a:ext cx="733439" cy="161348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3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3B3E12-FD2F-0B42-BCD9-57EE220D673B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position of individual 1 on PC1 is the “amount” of idealized person 1 in individual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57</a:t>
            </a:fld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99576E0-D39F-834A-8C55-8E009B3E6F1E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7388" y="3394914"/>
            <a:ext cx="7948612" cy="23272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864965-8BF1-5B44-8E69-7E87084FDC11}"/>
              </a:ext>
            </a:extLst>
          </p:cNvPr>
          <p:cNvSpPr/>
          <p:nvPr/>
        </p:nvSpPr>
        <p:spPr>
          <a:xfrm>
            <a:off x="4038600" y="3476719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7419961" y="3751810"/>
            <a:ext cx="733439" cy="161348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89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D2DB9D-CE6B-55D2-ED3F-493E96FCC6BA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 of PCA is to find the amount of each idealized individual in each actual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58</a:t>
            </a:fld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99576E0-D39F-834A-8C55-8E009B3E6F1E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7388" y="3394914"/>
            <a:ext cx="7948612" cy="23272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864965-8BF1-5B44-8E69-7E87084FDC11}"/>
              </a:ext>
            </a:extLst>
          </p:cNvPr>
          <p:cNvSpPr/>
          <p:nvPr/>
        </p:nvSpPr>
        <p:spPr>
          <a:xfrm>
            <a:off x="4038600" y="3476719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7419961" y="3751810"/>
            <a:ext cx="733439" cy="161348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06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4F45A1-34A9-77D1-5F6B-A398C6197842}"/>
              </a:ext>
            </a:extLst>
          </p:cNvPr>
          <p:cNvSpPr/>
          <p:nvPr/>
        </p:nvSpPr>
        <p:spPr>
          <a:xfrm>
            <a:off x="2565070" y="2956957"/>
            <a:ext cx="7089569" cy="3016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relationship matrix (GRM)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GRM is computed by comparing how similar any subject is to any other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59</a:t>
            </a:fld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BCE4935-B3D8-3849-997D-ADB12B92E0BC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1151" y="3063331"/>
            <a:ext cx="6849697" cy="2777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4850457" y="3063331"/>
            <a:ext cx="1644171" cy="74168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9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than just A, T, G, and 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</a:t>
            </a:fld>
            <a:endParaRPr lang="en-US"/>
          </a:p>
        </p:txBody>
      </p:sp>
      <p:pic>
        <p:nvPicPr>
          <p:cNvPr id="6158" name="Picture 14">
            <a:extLst>
              <a:ext uri="{FF2B5EF4-FFF2-40B4-BE49-F238E27FC236}">
                <a16:creationId xmlns:a16="http://schemas.microsoft.com/office/drawing/2014/main" id="{8FDA5CC6-0EDC-7442-ADA0-C81EBFF49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2" y="2716540"/>
            <a:ext cx="11933896" cy="14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769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5B438D-A73D-B674-C748-9DEC7FD18EB6}"/>
              </a:ext>
            </a:extLst>
          </p:cNvPr>
          <p:cNvSpPr/>
          <p:nvPr/>
        </p:nvSpPr>
        <p:spPr>
          <a:xfrm>
            <a:off x="2529444" y="3265714"/>
            <a:ext cx="7125195" cy="13181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relationship matrix (GRM)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eigenvectors</a:t>
            </a:r>
            <a:r>
              <a:rPr lang="en-US" dirty="0"/>
              <a:t> (columns of U) of the GRM contain the ancestry components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60</a:t>
            </a:fld>
            <a:endParaRPr 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85D955C8-04CA-D0A2-766B-C617E2B4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3429000"/>
            <a:ext cx="6908800" cy="990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E0441D-A50E-F120-31C5-FF9C5D453981}"/>
              </a:ext>
            </a:extLst>
          </p:cNvPr>
          <p:cNvSpPr/>
          <p:nvPr/>
        </p:nvSpPr>
        <p:spPr>
          <a:xfrm>
            <a:off x="4918364" y="3429000"/>
            <a:ext cx="1316182" cy="99059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71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6857-11E4-4A4F-A943-17023AA3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800DC-95FF-2E4E-AEE8-F110255D6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Determining a set of independent SNPs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7D28D-5771-004E-B0B4-9A098DD9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A3766-5227-C040-945B-02DF7B21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76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Genotype data do not tell us which chromosomes carry the polymorphism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901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at least one parent is homozygous at each SNP, </a:t>
            </a:r>
            <a:r>
              <a:rPr lang="en-US" b="1" dirty="0"/>
              <a:t>haplotype phase</a:t>
            </a:r>
            <a:r>
              <a:rPr lang="en-US" dirty="0"/>
              <a:t> can be unambiguously assigned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604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and we can distinguish AB/ab from Ab/</a:t>
            </a:r>
            <a:r>
              <a:rPr lang="en-US" dirty="0" err="1"/>
              <a:t>aB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3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E417C6-0770-AB4D-BD3A-A12B95A1BF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48168"/>
            <a:ext cx="4550765" cy="215826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Genotyped individuals can be computationally </a:t>
            </a:r>
            <a:r>
              <a:rPr lang="en-US" b="1" dirty="0"/>
              <a:t>phased</a:t>
            </a:r>
            <a:r>
              <a:rPr lang="en-US" dirty="0"/>
              <a:t> by modelling each chromosome as an imperfect </a:t>
            </a:r>
            <a:r>
              <a:rPr lang="en-US" b="1" dirty="0"/>
              <a:t>mosaic</a:t>
            </a:r>
            <a:r>
              <a:rPr lang="en-US" dirty="0"/>
              <a:t> of chromosomes from a reference panel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93492-3B88-CC46-8DF5-FD81D2676E91}"/>
              </a:ext>
            </a:extLst>
          </p:cNvPr>
          <p:cNvSpPr txBox="1"/>
          <p:nvPr/>
        </p:nvSpPr>
        <p:spPr>
          <a:xfrm>
            <a:off x="838200" y="4106435"/>
            <a:ext cx="4550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https://pubmed.ncbi.nlm.nih.gov/14704198/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46477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7170" name="Picture 2" descr="A Flexible and Accurate Genotype Imputation Method for the Next Generation  of Genome-Wide Association Studies | PLOS Genetics">
            <a:extLst>
              <a:ext uri="{FF2B5EF4-FFF2-40B4-BE49-F238E27FC236}">
                <a16:creationId xmlns:a16="http://schemas.microsoft.com/office/drawing/2014/main" id="{024E458C-615E-D44A-A5A5-292EA55CA6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5" y="2117097"/>
            <a:ext cx="5598756" cy="376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Variants that have not been typed can be </a:t>
            </a:r>
            <a:r>
              <a:rPr lang="en-US" b="1" dirty="0"/>
              <a:t>imputed</a:t>
            </a:r>
            <a:r>
              <a:rPr lang="en-US" dirty="0"/>
              <a:t> into the inference sample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BC527-0282-A9BD-0DDF-F329E8B09568}"/>
              </a:ext>
            </a:extLst>
          </p:cNvPr>
          <p:cNvSpPr txBox="1"/>
          <p:nvPr/>
        </p:nvSpPr>
        <p:spPr>
          <a:xfrm>
            <a:off x="421045" y="5885491"/>
            <a:ext cx="4459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https://pubmed.ncbi.nlm.nih.gov/19543373/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906473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7170" name="Picture 2" descr="A Flexible and Accurate Genotype Imputation Method for the Next Generation  of Genome-Wide Association Studies | PLOS Genetics">
            <a:extLst>
              <a:ext uri="{FF2B5EF4-FFF2-40B4-BE49-F238E27FC236}">
                <a16:creationId xmlns:a16="http://schemas.microsoft.com/office/drawing/2014/main" id="{024E458C-615E-D44A-A5A5-292EA55CA6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5" y="2117097"/>
            <a:ext cx="5598756" cy="376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Imputation accuracy depends on the inference and reference samples being of similar genetic ancestry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93492-3B88-CC46-8DF5-FD81D2676E91}"/>
              </a:ext>
            </a:extLst>
          </p:cNvPr>
          <p:cNvSpPr txBox="1"/>
          <p:nvPr/>
        </p:nvSpPr>
        <p:spPr>
          <a:xfrm>
            <a:off x="421045" y="5885491"/>
            <a:ext cx="4459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https://pubmed.ncbi.nlm.nih.gov/19543373/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14825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F9F1-E9D6-CE40-825F-19E8FC0D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haplotypes distinguish different populations</a:t>
            </a:r>
          </a:p>
        </p:txBody>
      </p:sp>
      <p:pic>
        <p:nvPicPr>
          <p:cNvPr id="5122" name="Picture 2" descr="figure 1">
            <a:extLst>
              <a:ext uri="{FF2B5EF4-FFF2-40B4-BE49-F238E27FC236}">
                <a16:creationId xmlns:a16="http://schemas.microsoft.com/office/drawing/2014/main" id="{9B000B4E-6A21-2C47-A649-ADBDE657443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90" y="1825626"/>
            <a:ext cx="37203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BBC63-3497-554B-9604-7F9744339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Individuals can be grouped into populations with which they have the most haplotype-sharing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6811B-4CDA-A747-B5EA-967CA452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E0A3-57A2-534D-937C-DB2B0440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3F0AF-4084-EE42-A50B-8AF3968DD70B}"/>
              </a:ext>
            </a:extLst>
          </p:cNvPr>
          <p:cNvSpPr txBox="1"/>
          <p:nvPr/>
        </p:nvSpPr>
        <p:spPr>
          <a:xfrm>
            <a:off x="1024358" y="6217850"/>
            <a:ext cx="39064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https://pubmed.ncbi.nlm.nih.gov/25788095/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7218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Linkage disequilibrium is the population </a:t>
            </a:r>
            <a:r>
              <a:rPr lang="en-US" b="1" dirty="0"/>
              <a:t>tendency of alleles to be inherited on a single chromosome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02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polymorphism is coded by its possible alleles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5167C2-8154-4349-9687-CF221963C2C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77" y="1690687"/>
            <a:ext cx="41148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A643D-C8FF-C1CC-2E20-695609B854F2}"/>
              </a:ext>
            </a:extLst>
          </p:cNvPr>
          <p:cNvSpPr txBox="1"/>
          <p:nvPr/>
        </p:nvSpPr>
        <p:spPr>
          <a:xfrm>
            <a:off x="6839777" y="5499099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https://www.gendx.com/SBTengine/Help_220/hs310.htm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2421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B8A581-CA1E-A0F4-A002-FADBC0D845C2}"/>
              </a:ext>
            </a:extLst>
          </p:cNvPr>
          <p:cNvSpPr/>
          <p:nvPr/>
        </p:nvSpPr>
        <p:spPr>
          <a:xfrm>
            <a:off x="1983178" y="3645725"/>
            <a:ext cx="8253352" cy="15200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 is measured as the correlation coefficient between the alleles of different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70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5B3D5-E32A-B34F-A7D4-C8302702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58" y="3758226"/>
            <a:ext cx="7993283" cy="1303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02999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B8A581-CA1E-A0F4-A002-FADBC0D845C2}"/>
              </a:ext>
            </a:extLst>
          </p:cNvPr>
          <p:cNvSpPr/>
          <p:nvPr/>
        </p:nvSpPr>
        <p:spPr>
          <a:xfrm>
            <a:off x="1983178" y="3645725"/>
            <a:ext cx="8253352" cy="15200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baseline="-25000" dirty="0" err="1"/>
              <a:t>A</a:t>
            </a:r>
            <a:r>
              <a:rPr lang="en-US" dirty="0"/>
              <a:t> = fraction of chromosomes with A</a:t>
            </a:r>
          </a:p>
          <a:p>
            <a:r>
              <a:rPr lang="en-US" dirty="0" err="1"/>
              <a:t>p</a:t>
            </a:r>
            <a:r>
              <a:rPr lang="en-US" baseline="-25000" dirty="0" err="1"/>
              <a:t>AB</a:t>
            </a:r>
            <a:r>
              <a:rPr lang="en-US" dirty="0"/>
              <a:t> = fraction of chromosomes with A and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5B3D5-E32A-B34F-A7D4-C8302702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58" y="3758226"/>
            <a:ext cx="7993283" cy="1303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4001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A2BF5D7-45A0-B94B-B1CC-B882364C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blocks and haplotype structure</a:t>
            </a:r>
          </a:p>
        </p:txBody>
      </p:sp>
      <p:pic>
        <p:nvPicPr>
          <p:cNvPr id="6150" name="Picture 6" descr="Haplotype structure of the VKORC1 gene in the Somali population. (A) A... |  Download Scientific Diagram">
            <a:extLst>
              <a:ext uri="{FF2B5EF4-FFF2-40B4-BE49-F238E27FC236}">
                <a16:creationId xmlns:a16="http://schemas.microsoft.com/office/drawing/2014/main" id="{8CBFBBBB-9B00-DD4E-AC45-97731283E1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95" y="1870075"/>
            <a:ext cx="5759370" cy="39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EE7A91-DCA0-184E-8037-694779D5B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154" y="1825625"/>
            <a:ext cx="4200646" cy="4351338"/>
          </a:xfrm>
        </p:spPr>
        <p:txBody>
          <a:bodyPr/>
          <a:lstStyle/>
          <a:p>
            <a:r>
              <a:rPr lang="en-US" dirty="0"/>
              <a:t>Plots of pairwise r</a:t>
            </a:r>
            <a:r>
              <a:rPr lang="en-US" baseline="30000" dirty="0"/>
              <a:t>2</a:t>
            </a:r>
            <a:r>
              <a:rPr lang="en-US" dirty="0"/>
              <a:t> values show which SNPs are inherited together in the population as common haplotypes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7BCB5-AF77-DA45-84D2-50600E44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8EF7-4429-4D47-831D-CCB1D26C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72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DB355-6EF1-C349-B5B0-090ADD42F368}"/>
              </a:ext>
            </a:extLst>
          </p:cNvPr>
          <p:cNvSpPr txBox="1"/>
          <p:nvPr/>
        </p:nvSpPr>
        <p:spPr>
          <a:xfrm>
            <a:off x="1023395" y="5908642"/>
            <a:ext cx="50726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https://pubmed.ncbi.nlm.nih.gov/32221414/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90375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 err="1"/>
              <a:t>SNPRelate</a:t>
            </a:r>
            <a:r>
              <a:rPr lang="en-US" dirty="0"/>
              <a:t> package </a:t>
            </a:r>
            <a:r>
              <a:rPr lang="en-US" dirty="0">
                <a:hlinkClick r:id="rId2"/>
              </a:rPr>
              <a:t>https://rdrr.io/bioc/SNPRelate/man/snpgdsLDpruning.html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73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8458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Pick a random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74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144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Compute the LD with every other SNP within a sliding window of predetermined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75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30713736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If LD &gt; threshold, remove the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76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33078484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Else it becomes a new independent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77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8340688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The algorithm is random, and should be initiated from fixed seed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78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16409673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BEFE-BD6B-6544-B822-621BAAA1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47662-18B7-BC46-9093-8687232D4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genetic relatedness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5D1D3-5F91-534B-94E0-F35AE504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1B1DF-F350-084B-ADC6-0202EE7A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8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polymorphism is coded by its possible alleles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82EB7B-EE3F-083D-3A3C-D8D8A5527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376067"/>
              </p:ext>
            </p:extLst>
          </p:nvPr>
        </p:nvGraphicFramePr>
        <p:xfrm>
          <a:off x="6353298" y="959301"/>
          <a:ext cx="5391399" cy="521766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30807">
                  <a:extLst>
                    <a:ext uri="{9D8B030D-6E8A-4147-A177-3AD203B41FA5}">
                      <a16:colId xmlns:a16="http://schemas.microsoft.com/office/drawing/2014/main" val="4289079440"/>
                    </a:ext>
                  </a:extLst>
                </a:gridCol>
                <a:gridCol w="1941786">
                  <a:extLst>
                    <a:ext uri="{9D8B030D-6E8A-4147-A177-3AD203B41FA5}">
                      <a16:colId xmlns:a16="http://schemas.microsoft.com/office/drawing/2014/main" val="1818083958"/>
                    </a:ext>
                  </a:extLst>
                </a:gridCol>
                <a:gridCol w="2018806">
                  <a:extLst>
                    <a:ext uri="{9D8B030D-6E8A-4147-A177-3AD203B41FA5}">
                      <a16:colId xmlns:a16="http://schemas.microsoft.com/office/drawing/2014/main" val="2221620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24277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Pu</a:t>
                      </a:r>
                      <a:r>
                        <a:rPr lang="en-US" b="1" dirty="0" err="1"/>
                        <a:t>R</a:t>
                      </a:r>
                      <a:r>
                        <a:rPr lang="en-US" dirty="0" err="1"/>
                        <a:t>rine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462010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</a:t>
                      </a:r>
                      <a:r>
                        <a:rPr lang="en-US" b="1" dirty="0" err="1"/>
                        <a:t>Y</a:t>
                      </a:r>
                      <a:r>
                        <a:rPr lang="en-US" dirty="0" err="1"/>
                        <a:t>rimidine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394218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</a:t>
                      </a:r>
                      <a:r>
                        <a:rPr lang="en-US" dirty="0"/>
                        <a:t>trong H-bonding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173195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</a:t>
                      </a:r>
                      <a:r>
                        <a:rPr lang="en-US" dirty="0"/>
                        <a:t>eak H-bonging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194970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</a:t>
                      </a:r>
                      <a:r>
                        <a:rPr lang="en-US" dirty="0"/>
                        <a:t>eto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6309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="1" dirty="0" err="1"/>
                        <a:t>M</a:t>
                      </a:r>
                      <a:r>
                        <a:rPr lang="en-US" dirty="0" err="1"/>
                        <a:t>ino</a:t>
                      </a:r>
                      <a:r>
                        <a:rPr lang="en-US" dirty="0"/>
                        <a:t>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762662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202016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31975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4735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530317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="1" dirty="0" err="1"/>
                        <a:t>N</a:t>
                      </a:r>
                      <a:r>
                        <a:rPr lang="en-US" dirty="0" err="1"/>
                        <a:t>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04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8836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6D97FD-FD88-D74D-9B35-A0F03DD5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Relatives share haplotypes IBD</a:t>
            </a:r>
          </a:p>
        </p:txBody>
      </p:sp>
      <p:pic>
        <p:nvPicPr>
          <p:cNvPr id="2050" name="Picture 2" descr="Research">
            <a:extLst>
              <a:ext uri="{FF2B5EF4-FFF2-40B4-BE49-F238E27FC236}">
                <a16:creationId xmlns:a16="http://schemas.microsoft.com/office/drawing/2014/main" id="{46AF595D-0F3A-0E49-8F4B-671B6D364C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69519"/>
            <a:ext cx="5181600" cy="3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A9F771-55C8-FF4E-8E76-6BC15BCA2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Segments of DNA inherited from a common ancestor are said to be </a:t>
            </a:r>
            <a:r>
              <a:rPr lang="en-US" b="1" dirty="0"/>
              <a:t>identical by descent (IBD)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42528-E5D9-334E-946A-B21CC89C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06483-4BD4-C546-BA93-C14F534A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498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6D97FD-FD88-D74D-9B35-A0F03DD5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Relatives share haplotypes IBD</a:t>
            </a:r>
          </a:p>
        </p:txBody>
      </p:sp>
      <p:pic>
        <p:nvPicPr>
          <p:cNvPr id="2050" name="Picture 2" descr="Research">
            <a:extLst>
              <a:ext uri="{FF2B5EF4-FFF2-40B4-BE49-F238E27FC236}">
                <a16:creationId xmlns:a16="http://schemas.microsoft.com/office/drawing/2014/main" id="{46AF595D-0F3A-0E49-8F4B-671B6D364C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69519"/>
            <a:ext cx="5181600" cy="3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A9F771-55C8-FF4E-8E76-6BC15BCA2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DNA that just happens to be the same is </a:t>
            </a:r>
            <a:r>
              <a:rPr lang="en-US" b="1" dirty="0"/>
              <a:t>identical by state (IBS)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42528-E5D9-334E-946A-B21CC89C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06483-4BD4-C546-BA93-C14F534A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037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5F624-9461-7730-CD9E-9FDF231D4A45}"/>
              </a:ext>
            </a:extLst>
          </p:cNvPr>
          <p:cNvSpPr/>
          <p:nvPr/>
        </p:nvSpPr>
        <p:spPr>
          <a:xfrm>
            <a:off x="1422977" y="1690688"/>
            <a:ext cx="3980296" cy="43513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20E43-9B20-2046-9E99-C9173A3A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Haplotype sharing decays over time</a:t>
            </a:r>
          </a:p>
        </p:txBody>
      </p:sp>
      <p:pic>
        <p:nvPicPr>
          <p:cNvPr id="3074" name="Picture 2" descr="Haplotype sharing | Shai Carmi's lab @ The Hebrew University">
            <a:extLst>
              <a:ext uri="{FF2B5EF4-FFF2-40B4-BE49-F238E27FC236}">
                <a16:creationId xmlns:a16="http://schemas.microsoft.com/office/drawing/2014/main" id="{2DD2E062-D04E-ED4C-AB64-DE4E8816C23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48" y="1825625"/>
            <a:ext cx="3770353" cy="40549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26B31-2B81-9340-AE4E-72F2BFA5A7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longer the IBD segment, the more closely related are the two individuals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84F71-0A38-E04E-B899-B7375920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58426-762A-4242-AA0C-7AC6A00E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580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genomic datasets, such as the UK Biobank, contain related individuals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76BE5-F5A3-921D-C83E-494A24894542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71565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Sometimes there is even “cryptic” relatedness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45667-C774-2FEC-E35F-F34523FF40DE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1976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Because of IBD sharing, not all the observations are independent, and genotype-phenotype associations may be </a:t>
            </a:r>
            <a:r>
              <a:rPr lang="en-US" b="1" dirty="0"/>
              <a:t>confounded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B5A374-5086-3D4E-9F9F-5B2DDC592986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048697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FE0467-754C-735E-04A6-8ADEA94A741C}"/>
              </a:ext>
            </a:extLst>
          </p:cNvPr>
          <p:cNvSpPr/>
          <p:nvPr/>
        </p:nvSpPr>
        <p:spPr>
          <a:xfrm>
            <a:off x="6840187" y="4548249"/>
            <a:ext cx="3526971" cy="1211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 is the </a:t>
            </a:r>
            <a:r>
              <a:rPr lang="en-US" b="1" dirty="0"/>
              <a:t>effective number of </a:t>
            </a:r>
            <a:r>
              <a:rPr lang="en-US" b="1" dirty="0" err="1"/>
              <a:t>meioses</a:t>
            </a:r>
            <a:r>
              <a:rPr lang="en-US" dirty="0"/>
              <a:t> separating two individuals through their two parents 1 and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86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FE487F-8BB3-D44B-8CF5-42398279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87" y="4638279"/>
            <a:ext cx="3341025" cy="101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764856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AC10B6-7998-D2F5-EA73-6D1CE73802CF}"/>
              </a:ext>
            </a:extLst>
          </p:cNvPr>
          <p:cNvSpPr/>
          <p:nvPr/>
        </p:nvSpPr>
        <p:spPr>
          <a:xfrm>
            <a:off x="6840187" y="4548249"/>
            <a:ext cx="3526971" cy="1211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 </a:t>
            </a:r>
            <a:r>
              <a:rPr lang="en-US" dirty="0">
                <a:sym typeface="Wingdings" pitchFamily="2" charset="2"/>
              </a:rPr>
              <a:t> ∞ for unrelated individuals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87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FE487F-8BB3-D44B-8CF5-42398279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87" y="4638279"/>
            <a:ext cx="3341025" cy="101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805682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Parent-child: </a:t>
            </a:r>
          </a:p>
          <a:p>
            <a:pPr lvl="1"/>
            <a:r>
              <a:rPr lang="en-US" dirty="0"/>
              <a:t>R = 1 meiosis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88</a:t>
            </a:fld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2ACE590-FA57-FA4F-A694-08A55092DC9C}"/>
              </a:ext>
            </a:extLst>
          </p:cNvPr>
          <p:cNvCxnSpPr>
            <a:cxnSpLocks/>
          </p:cNvCxnSpPr>
          <p:nvPr/>
        </p:nvCxnSpPr>
        <p:spPr>
          <a:xfrm flipV="1">
            <a:off x="1280160" y="3656808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5909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Siblings: R = 1 “effective” meiosis: </a:t>
            </a:r>
          </a:p>
          <a:p>
            <a:pPr lvl="1"/>
            <a:r>
              <a:rPr lang="en-US" sz="2800" dirty="0"/>
              <a:t>1 / 2</a:t>
            </a:r>
            <a:r>
              <a:rPr lang="en-US" sz="2800" baseline="30000" dirty="0"/>
              <a:t>1</a:t>
            </a:r>
            <a:r>
              <a:rPr lang="en-US" sz="2800" dirty="0"/>
              <a:t> = 1 / 2</a:t>
            </a:r>
            <a:r>
              <a:rPr lang="en-US" sz="2800" baseline="30000" dirty="0"/>
              <a:t>2</a:t>
            </a:r>
            <a:r>
              <a:rPr lang="en-US" sz="2800" dirty="0"/>
              <a:t> + 1 / 2</a:t>
            </a:r>
            <a:r>
              <a:rPr lang="en-US" sz="2800" baseline="30000" dirty="0"/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89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1A098E-AD68-1649-A753-51D496E07289}"/>
              </a:ext>
            </a:extLst>
          </p:cNvPr>
          <p:cNvCxnSpPr>
            <a:cxnSpLocks/>
          </p:cNvCxnSpPr>
          <p:nvPr/>
        </p:nvCxnSpPr>
        <p:spPr>
          <a:xfrm flipV="1">
            <a:off x="1280160" y="3656808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B32388-6C98-974B-9BDF-6CB45FB2C148}"/>
              </a:ext>
            </a:extLst>
          </p:cNvPr>
          <p:cNvCxnSpPr>
            <a:cxnSpLocks/>
          </p:cNvCxnSpPr>
          <p:nvPr/>
        </p:nvCxnSpPr>
        <p:spPr>
          <a:xfrm flipH="1" flipV="1">
            <a:off x="1605280" y="3647932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 flipV="1">
            <a:off x="1930400" y="3647932"/>
            <a:ext cx="49784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8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Common SNPs have </a:t>
            </a:r>
            <a:r>
              <a:rPr lang="en-US" b="1" dirty="0"/>
              <a:t>minor allele frequency (MAF)</a:t>
            </a:r>
            <a:r>
              <a:rPr lang="en-US" dirty="0"/>
              <a:t> &gt;5% </a:t>
            </a:r>
          </a:p>
        </p:txBody>
      </p:sp>
      <p:pic>
        <p:nvPicPr>
          <p:cNvPr id="2050" name="Picture 2" descr="Extended Data Figure 3">
            <a:extLst>
              <a:ext uri="{FF2B5EF4-FFF2-40B4-BE49-F238E27FC236}">
                <a16:creationId xmlns:a16="http://schemas.microsoft.com/office/drawing/2014/main" id="{9D85820A-95EF-BE4A-BED3-4C1331DF6E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8"/>
          <a:stretch/>
        </p:blipFill>
        <p:spPr bwMode="auto">
          <a:xfrm>
            <a:off x="6540760" y="1003175"/>
            <a:ext cx="4813039" cy="4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506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Grandparent-grandchild:</a:t>
            </a:r>
          </a:p>
          <a:p>
            <a:pPr lvl="1"/>
            <a:r>
              <a:rPr lang="en-US" dirty="0"/>
              <a:t>R = 2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90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 flipV="1">
            <a:off x="2428240" y="2753360"/>
            <a:ext cx="335280" cy="89457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6752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Avuncular: </a:t>
            </a:r>
          </a:p>
          <a:p>
            <a:pPr lvl="1"/>
            <a:r>
              <a:rPr lang="en-US" dirty="0"/>
              <a:t>R = 2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91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>
            <a:off x="2428240" y="3647932"/>
            <a:ext cx="161036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5503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Cousins: </a:t>
            </a:r>
          </a:p>
          <a:p>
            <a:pPr lvl="1"/>
            <a:r>
              <a:rPr lang="en-US" dirty="0"/>
              <a:t>R = 3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92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>
            <a:off x="2428240" y="3647932"/>
            <a:ext cx="161036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4FC096-6D87-6A43-98AD-68210D9242DF}"/>
              </a:ext>
            </a:extLst>
          </p:cNvPr>
          <p:cNvCxnSpPr>
            <a:cxnSpLocks/>
          </p:cNvCxnSpPr>
          <p:nvPr/>
        </p:nvCxnSpPr>
        <p:spPr>
          <a:xfrm flipV="1">
            <a:off x="3698240" y="3647932"/>
            <a:ext cx="340360" cy="1075185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5703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5F22FB-C7E6-6991-B56F-0251EB456F3D}"/>
              </a:ext>
            </a:extLst>
          </p:cNvPr>
          <p:cNvSpPr/>
          <p:nvPr/>
        </p:nvSpPr>
        <p:spPr>
          <a:xfrm>
            <a:off x="7230011" y="1792034"/>
            <a:ext cx="3327153" cy="35420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 = 1 / 2</a:t>
            </a:r>
            <a:r>
              <a:rPr lang="en-US" baseline="30000" dirty="0"/>
              <a:t>R</a:t>
            </a:r>
            <a:r>
              <a:rPr lang="en-US" dirty="0"/>
              <a:t> is the </a:t>
            </a:r>
            <a:r>
              <a:rPr lang="en-US" b="1" dirty="0"/>
              <a:t>fraction of the genome shared IBD</a:t>
            </a:r>
            <a:r>
              <a:rPr lang="en-US" dirty="0"/>
              <a:t>, because there is a ½ probability that the gene is passed on in each of R </a:t>
            </a:r>
            <a:r>
              <a:rPr lang="en-US" dirty="0" err="1"/>
              <a:t>meioses</a:t>
            </a:r>
            <a:endParaRPr lang="en-US" baseline="30000" dirty="0"/>
          </a:p>
        </p:txBody>
      </p:sp>
      <p:pic>
        <p:nvPicPr>
          <p:cNvPr id="36" name="Picture 2" descr="Haplotype sharing | Shai Carmi's lab @ The Hebrew University">
            <a:extLst>
              <a:ext uri="{FF2B5EF4-FFF2-40B4-BE49-F238E27FC236}">
                <a16:creationId xmlns:a16="http://schemas.microsoft.com/office/drawing/2014/main" id="{078569F2-2BB3-B042-8CDB-4C361BD8DA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360" y="1870075"/>
            <a:ext cx="3148330" cy="3385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68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shares </a:t>
            </a:r>
            <a:r>
              <a:rPr lang="en-US" b="1" dirty="0"/>
              <a:t>half</a:t>
            </a:r>
            <a:r>
              <a:rPr lang="en-US" dirty="0"/>
              <a:t> of its DNA with its parent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521A8-A1B9-EE46-9EA2-640867BF3F2D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CF39A-F8E8-D645-9145-4B0AD6592BF7}"/>
              </a:ext>
            </a:extLst>
          </p:cNvPr>
          <p:cNvSpPr/>
          <p:nvPr/>
        </p:nvSpPr>
        <p:spPr>
          <a:xfrm>
            <a:off x="52387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FF094-396D-2847-AA6B-5FF06524D407}"/>
              </a:ext>
            </a:extLst>
          </p:cNvPr>
          <p:cNvSpPr/>
          <p:nvPr/>
        </p:nvSpPr>
        <p:spPr>
          <a:xfrm>
            <a:off x="61531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DDFA8-B1FE-F04C-A699-02F77C669EF0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E6EB1-445B-E546-8D06-5527554F1F0A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D0742-93E8-A849-B479-24AC57A6D95C}"/>
              </a:ext>
            </a:extLst>
          </p:cNvPr>
          <p:cNvSpPr/>
          <p:nvPr/>
        </p:nvSpPr>
        <p:spPr>
          <a:xfrm>
            <a:off x="52387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533A6-E8FE-A342-A762-A62FCAEFF9F8}"/>
              </a:ext>
            </a:extLst>
          </p:cNvPr>
          <p:cNvSpPr/>
          <p:nvPr/>
        </p:nvSpPr>
        <p:spPr>
          <a:xfrm>
            <a:off x="61531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04DFC-6B93-B143-B149-71B0C1A24010}"/>
              </a:ext>
            </a:extLst>
          </p:cNvPr>
          <p:cNvSpPr/>
          <p:nvPr/>
        </p:nvSpPr>
        <p:spPr>
          <a:xfrm>
            <a:off x="70675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4A92-B1C1-604F-BEE5-00F474393F21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272C7-4667-244C-B54F-D503421107C7}"/>
              </a:ext>
            </a:extLst>
          </p:cNvPr>
          <p:cNvSpPr txBox="1"/>
          <p:nvPr/>
        </p:nvSpPr>
        <p:spPr>
          <a:xfrm>
            <a:off x="52387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A393-F85E-A445-8480-A9E525C38FAC}"/>
              </a:ext>
            </a:extLst>
          </p:cNvPr>
          <p:cNvSpPr txBox="1"/>
          <p:nvPr/>
        </p:nvSpPr>
        <p:spPr>
          <a:xfrm>
            <a:off x="61531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D6E15-B798-2F42-A42F-8F7588B2C532}"/>
              </a:ext>
            </a:extLst>
          </p:cNvPr>
          <p:cNvSpPr txBox="1"/>
          <p:nvPr/>
        </p:nvSpPr>
        <p:spPr>
          <a:xfrm>
            <a:off x="70675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63020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shares (a different) </a:t>
            </a:r>
            <a:r>
              <a:rPr lang="en-US" b="1" dirty="0"/>
              <a:t>half</a:t>
            </a:r>
            <a:r>
              <a:rPr lang="en-US" dirty="0"/>
              <a:t> its DNA with its full sib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95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590860-9FF3-F188-7BF7-469A1E1ADAD5}"/>
              </a:ext>
            </a:extLst>
          </p:cNvPr>
          <p:cNvSpPr/>
          <p:nvPr/>
        </p:nvSpPr>
        <p:spPr>
          <a:xfrm>
            <a:off x="6146222" y="435407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85A5E4-B1A9-EFB5-B11D-992D4F55679F}"/>
              </a:ext>
            </a:extLst>
          </p:cNvPr>
          <p:cNvSpPr/>
          <p:nvPr/>
        </p:nvSpPr>
        <p:spPr>
          <a:xfrm>
            <a:off x="5238750" y="3439133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EFB6B4-BA33-2BA9-CD5B-1CED51A9649B}"/>
              </a:ext>
            </a:extLst>
          </p:cNvPr>
          <p:cNvSpPr/>
          <p:nvPr/>
        </p:nvSpPr>
        <p:spPr>
          <a:xfrm>
            <a:off x="7067550" y="4352055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A65FFB-7251-6F82-A2AD-C9ABF35DCAD1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682FE1-EEDC-F897-F4B6-8A6A7519077C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A3436-E3F6-89E6-CD5A-78D344CD264C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615BE1-09E1-0884-8F1A-681FC342F33B}"/>
              </a:ext>
            </a:extLst>
          </p:cNvPr>
          <p:cNvSpPr/>
          <p:nvPr/>
        </p:nvSpPr>
        <p:spPr>
          <a:xfrm>
            <a:off x="5235286" y="4353715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B792E3-E7AF-121B-C03C-5778463CB86C}"/>
              </a:ext>
            </a:extLst>
          </p:cNvPr>
          <p:cNvSpPr/>
          <p:nvPr/>
        </p:nvSpPr>
        <p:spPr>
          <a:xfrm>
            <a:off x="6149686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5113EF-F0BC-9C90-7896-ABCF616747A4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46EE34-0C5C-16DE-3C03-B1F0BD8FBCA7}"/>
              </a:ext>
            </a:extLst>
          </p:cNvPr>
          <p:cNvSpPr txBox="1"/>
          <p:nvPr/>
        </p:nvSpPr>
        <p:spPr>
          <a:xfrm>
            <a:off x="4324350" y="36553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77F24-8AB8-BDE4-2209-753994037631}"/>
              </a:ext>
            </a:extLst>
          </p:cNvPr>
          <p:cNvSpPr txBox="1"/>
          <p:nvPr/>
        </p:nvSpPr>
        <p:spPr>
          <a:xfrm>
            <a:off x="518160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D01846-5629-ACD0-31B1-2D4DF3E3845B}"/>
              </a:ext>
            </a:extLst>
          </p:cNvPr>
          <p:cNvSpPr txBox="1"/>
          <p:nvPr/>
        </p:nvSpPr>
        <p:spPr>
          <a:xfrm>
            <a:off x="6153150" y="36924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</p:spTree>
    <p:extLst>
      <p:ext uri="{BB962C8B-B14F-4D97-AF65-F5344CB8AC3E}">
        <p14:creationId xmlns:p14="http://schemas.microsoft.com/office/powerpoint/2010/main" val="40491501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has 0 probability of IBD = 0 with its parent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521A8-A1B9-EE46-9EA2-640867BF3F2D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CF39A-F8E8-D645-9145-4B0AD6592BF7}"/>
              </a:ext>
            </a:extLst>
          </p:cNvPr>
          <p:cNvSpPr/>
          <p:nvPr/>
        </p:nvSpPr>
        <p:spPr>
          <a:xfrm>
            <a:off x="52387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FF094-396D-2847-AA6B-5FF06524D407}"/>
              </a:ext>
            </a:extLst>
          </p:cNvPr>
          <p:cNvSpPr/>
          <p:nvPr/>
        </p:nvSpPr>
        <p:spPr>
          <a:xfrm>
            <a:off x="61531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DDFA8-B1FE-F04C-A699-02F77C669EF0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E6EB1-445B-E546-8D06-5527554F1F0A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D0742-93E8-A849-B479-24AC57A6D95C}"/>
              </a:ext>
            </a:extLst>
          </p:cNvPr>
          <p:cNvSpPr/>
          <p:nvPr/>
        </p:nvSpPr>
        <p:spPr>
          <a:xfrm>
            <a:off x="52387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533A6-E8FE-A342-A762-A62FCAEFF9F8}"/>
              </a:ext>
            </a:extLst>
          </p:cNvPr>
          <p:cNvSpPr/>
          <p:nvPr/>
        </p:nvSpPr>
        <p:spPr>
          <a:xfrm>
            <a:off x="61531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04DFC-6B93-B143-B149-71B0C1A24010}"/>
              </a:ext>
            </a:extLst>
          </p:cNvPr>
          <p:cNvSpPr/>
          <p:nvPr/>
        </p:nvSpPr>
        <p:spPr>
          <a:xfrm>
            <a:off x="70675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4A92-B1C1-604F-BEE5-00F474393F21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272C7-4667-244C-B54F-D503421107C7}"/>
              </a:ext>
            </a:extLst>
          </p:cNvPr>
          <p:cNvSpPr txBox="1"/>
          <p:nvPr/>
        </p:nvSpPr>
        <p:spPr>
          <a:xfrm>
            <a:off x="52387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A393-F85E-A445-8480-A9E525C38FAC}"/>
              </a:ext>
            </a:extLst>
          </p:cNvPr>
          <p:cNvSpPr txBox="1"/>
          <p:nvPr/>
        </p:nvSpPr>
        <p:spPr>
          <a:xfrm>
            <a:off x="61531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D6E15-B798-2F42-A42F-8F7588B2C532}"/>
              </a:ext>
            </a:extLst>
          </p:cNvPr>
          <p:cNvSpPr txBox="1"/>
          <p:nvPr/>
        </p:nvSpPr>
        <p:spPr>
          <a:xfrm>
            <a:off x="70675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38444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has 0.25 probability of IBD = 0 with its sib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97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590860-9FF3-F188-7BF7-469A1E1ADAD5}"/>
              </a:ext>
            </a:extLst>
          </p:cNvPr>
          <p:cNvSpPr/>
          <p:nvPr/>
        </p:nvSpPr>
        <p:spPr>
          <a:xfrm>
            <a:off x="6146222" y="435407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85A5E4-B1A9-EFB5-B11D-992D4F55679F}"/>
              </a:ext>
            </a:extLst>
          </p:cNvPr>
          <p:cNvSpPr/>
          <p:nvPr/>
        </p:nvSpPr>
        <p:spPr>
          <a:xfrm>
            <a:off x="5238750" y="3439133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EFB6B4-BA33-2BA9-CD5B-1CED51A9649B}"/>
              </a:ext>
            </a:extLst>
          </p:cNvPr>
          <p:cNvSpPr/>
          <p:nvPr/>
        </p:nvSpPr>
        <p:spPr>
          <a:xfrm>
            <a:off x="7067550" y="4352055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A65FFB-7251-6F82-A2AD-C9ABF35DCAD1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682FE1-EEDC-F897-F4B6-8A6A7519077C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A3436-E3F6-89E6-CD5A-78D344CD264C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615BE1-09E1-0884-8F1A-681FC342F33B}"/>
              </a:ext>
            </a:extLst>
          </p:cNvPr>
          <p:cNvSpPr/>
          <p:nvPr/>
        </p:nvSpPr>
        <p:spPr>
          <a:xfrm>
            <a:off x="5235286" y="4353715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B792E3-E7AF-121B-C03C-5778463CB86C}"/>
              </a:ext>
            </a:extLst>
          </p:cNvPr>
          <p:cNvSpPr/>
          <p:nvPr/>
        </p:nvSpPr>
        <p:spPr>
          <a:xfrm>
            <a:off x="6149686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5113EF-F0BC-9C90-7896-ABCF616747A4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46EE34-0C5C-16DE-3C03-B1F0BD8FBCA7}"/>
              </a:ext>
            </a:extLst>
          </p:cNvPr>
          <p:cNvSpPr txBox="1"/>
          <p:nvPr/>
        </p:nvSpPr>
        <p:spPr>
          <a:xfrm>
            <a:off x="4324350" y="36553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77F24-8AB8-BDE4-2209-753994037631}"/>
              </a:ext>
            </a:extLst>
          </p:cNvPr>
          <p:cNvSpPr txBox="1"/>
          <p:nvPr/>
        </p:nvSpPr>
        <p:spPr>
          <a:xfrm>
            <a:off x="518160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D01846-5629-ACD0-31B1-2D4DF3E3845B}"/>
              </a:ext>
            </a:extLst>
          </p:cNvPr>
          <p:cNvSpPr txBox="1"/>
          <p:nvPr/>
        </p:nvSpPr>
        <p:spPr>
          <a:xfrm>
            <a:off x="6153150" y="36924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</p:spTree>
    <p:extLst>
      <p:ext uri="{BB962C8B-B14F-4D97-AF65-F5344CB8AC3E}">
        <p14:creationId xmlns:p14="http://schemas.microsoft.com/office/powerpoint/2010/main" val="9550798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C88D6F9-507A-D246-88BE-8E041CE8348C}"/>
              </a:ext>
            </a:extLst>
          </p:cNvPr>
          <p:cNvSpPr/>
          <p:nvPr/>
        </p:nvSpPr>
        <p:spPr>
          <a:xfrm>
            <a:off x="6507480" y="1950720"/>
            <a:ext cx="3891280" cy="4201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070B2-8E1B-894B-896F-F53533FB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coefficient of relatedness </a:t>
            </a:r>
            <a:r>
              <a:rPr lang="en-US" dirty="0" err="1"/>
              <a:t>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94B5-2BA7-5048-B5F6-EBFF9FA40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the probability that any two alleles at a single locus chosen from two individuals are shared IBD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BD8AA34-3E03-D74B-9F45-6A44EAF9D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2320" y="5414615"/>
            <a:ext cx="5181600" cy="7372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 = 1, r = ½, </a:t>
            </a:r>
            <a:r>
              <a:rPr lang="en-US" dirty="0" err="1"/>
              <a:t>φ</a:t>
            </a:r>
            <a:r>
              <a:rPr lang="en-US" dirty="0"/>
              <a:t> = ¼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8D01-80F4-C44F-BD74-F42C608C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1823-8DD8-CC49-8B35-22FE54ED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51E56-5116-A646-B0B3-E8137B3584EB}"/>
              </a:ext>
            </a:extLst>
          </p:cNvPr>
          <p:cNvSpPr/>
          <p:nvPr/>
        </p:nvSpPr>
        <p:spPr>
          <a:xfrm>
            <a:off x="8930640" y="25146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1AB79-1C1D-A147-8A68-80134614CDD9}"/>
              </a:ext>
            </a:extLst>
          </p:cNvPr>
          <p:cNvSpPr/>
          <p:nvPr/>
        </p:nvSpPr>
        <p:spPr>
          <a:xfrm>
            <a:off x="8016240" y="25146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8EB9C-E339-C947-BF2D-4400D979DDA5}"/>
              </a:ext>
            </a:extLst>
          </p:cNvPr>
          <p:cNvSpPr txBox="1"/>
          <p:nvPr/>
        </p:nvSpPr>
        <p:spPr>
          <a:xfrm>
            <a:off x="8016240" y="27409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31C39B-51CD-6841-84D7-3230F66369E2}"/>
              </a:ext>
            </a:extLst>
          </p:cNvPr>
          <p:cNvSpPr/>
          <p:nvPr/>
        </p:nvSpPr>
        <p:spPr>
          <a:xfrm>
            <a:off x="7061200" y="3470611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3E9D3F-2AB6-704B-9897-2983B17F379B}"/>
              </a:ext>
            </a:extLst>
          </p:cNvPr>
          <p:cNvSpPr/>
          <p:nvPr/>
        </p:nvSpPr>
        <p:spPr>
          <a:xfrm>
            <a:off x="7061200" y="4385011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8A8035-ED13-5643-B841-0CDD8DA720EF}"/>
              </a:ext>
            </a:extLst>
          </p:cNvPr>
          <p:cNvSpPr txBox="1"/>
          <p:nvPr/>
        </p:nvSpPr>
        <p:spPr>
          <a:xfrm>
            <a:off x="7061200" y="460914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BEAFB2-5B84-C641-BFF8-9C349965F644}"/>
              </a:ext>
            </a:extLst>
          </p:cNvPr>
          <p:cNvSpPr/>
          <p:nvPr/>
        </p:nvSpPr>
        <p:spPr>
          <a:xfrm>
            <a:off x="8016240" y="346391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790874-44DD-9940-9AE0-3D5778A5EBB6}"/>
              </a:ext>
            </a:extLst>
          </p:cNvPr>
          <p:cNvSpPr/>
          <p:nvPr/>
        </p:nvSpPr>
        <p:spPr>
          <a:xfrm>
            <a:off x="8930640" y="3466144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DAC0E2-5EB9-A141-8C5C-E3DF873446D3}"/>
              </a:ext>
            </a:extLst>
          </p:cNvPr>
          <p:cNvSpPr/>
          <p:nvPr/>
        </p:nvSpPr>
        <p:spPr>
          <a:xfrm>
            <a:off x="8016240" y="4385011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2D75CB-ECE3-3B4E-ADCA-B75ECF015392}"/>
              </a:ext>
            </a:extLst>
          </p:cNvPr>
          <p:cNvSpPr/>
          <p:nvPr/>
        </p:nvSpPr>
        <p:spPr>
          <a:xfrm>
            <a:off x="8930640" y="4387245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6103C5-4A53-7E46-8828-30F355B92E20}"/>
              </a:ext>
            </a:extLst>
          </p:cNvPr>
          <p:cNvSpPr txBox="1"/>
          <p:nvPr/>
        </p:nvSpPr>
        <p:spPr>
          <a:xfrm>
            <a:off x="8016240" y="45929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6DD75-EBB8-3544-92C2-C64A578F7F4F}"/>
              </a:ext>
            </a:extLst>
          </p:cNvPr>
          <p:cNvSpPr txBox="1"/>
          <p:nvPr/>
        </p:nvSpPr>
        <p:spPr>
          <a:xfrm>
            <a:off x="893064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DF3477-F8BC-BC43-B8E9-0A1AA255484E}"/>
              </a:ext>
            </a:extLst>
          </p:cNvPr>
          <p:cNvSpPr txBox="1"/>
          <p:nvPr/>
        </p:nvSpPr>
        <p:spPr>
          <a:xfrm>
            <a:off x="8930640" y="46097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56D83C-B4E1-614F-BE29-F4145E464BE7}"/>
              </a:ext>
            </a:extLst>
          </p:cNvPr>
          <p:cNvSpPr txBox="1"/>
          <p:nvPr/>
        </p:nvSpPr>
        <p:spPr>
          <a:xfrm>
            <a:off x="799592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8426599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C88D6F9-507A-D246-88BE-8E041CE8348C}"/>
              </a:ext>
            </a:extLst>
          </p:cNvPr>
          <p:cNvSpPr/>
          <p:nvPr/>
        </p:nvSpPr>
        <p:spPr>
          <a:xfrm>
            <a:off x="6507480" y="1950720"/>
            <a:ext cx="3891280" cy="4201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070B2-8E1B-894B-896F-F53533FB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coefficient of relatedness </a:t>
            </a:r>
            <a:r>
              <a:rPr lang="en-US" dirty="0" err="1"/>
              <a:t>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94B5-2BA7-5048-B5F6-EBFF9FA40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equal to half of r = 1 / 2</a:t>
            </a:r>
            <a:r>
              <a:rPr lang="en-US" baseline="30000" dirty="0"/>
              <a:t>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BD8AA34-3E03-D74B-9F45-6A44EAF9D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2320" y="5414615"/>
            <a:ext cx="5181600" cy="7372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 = 1, r = ½, </a:t>
            </a:r>
            <a:r>
              <a:rPr lang="en-US" dirty="0" err="1"/>
              <a:t>φ</a:t>
            </a:r>
            <a:r>
              <a:rPr lang="en-US" dirty="0"/>
              <a:t> = ¼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8D01-80F4-C44F-BD74-F42C608C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1823-8DD8-CC49-8B35-22FE54ED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51E56-5116-A646-B0B3-E8137B3584EB}"/>
              </a:ext>
            </a:extLst>
          </p:cNvPr>
          <p:cNvSpPr/>
          <p:nvPr/>
        </p:nvSpPr>
        <p:spPr>
          <a:xfrm>
            <a:off x="8930640" y="25146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1AB79-1C1D-A147-8A68-80134614CDD9}"/>
              </a:ext>
            </a:extLst>
          </p:cNvPr>
          <p:cNvSpPr/>
          <p:nvPr/>
        </p:nvSpPr>
        <p:spPr>
          <a:xfrm>
            <a:off x="8016240" y="25146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8EB9C-E339-C947-BF2D-4400D979DDA5}"/>
              </a:ext>
            </a:extLst>
          </p:cNvPr>
          <p:cNvSpPr txBox="1"/>
          <p:nvPr/>
        </p:nvSpPr>
        <p:spPr>
          <a:xfrm>
            <a:off x="8016240" y="27409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31C39B-51CD-6841-84D7-3230F66369E2}"/>
              </a:ext>
            </a:extLst>
          </p:cNvPr>
          <p:cNvSpPr/>
          <p:nvPr/>
        </p:nvSpPr>
        <p:spPr>
          <a:xfrm>
            <a:off x="7061200" y="3470611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3E9D3F-2AB6-704B-9897-2983B17F379B}"/>
              </a:ext>
            </a:extLst>
          </p:cNvPr>
          <p:cNvSpPr/>
          <p:nvPr/>
        </p:nvSpPr>
        <p:spPr>
          <a:xfrm>
            <a:off x="7061200" y="4385011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8A8035-ED13-5643-B841-0CDD8DA720EF}"/>
              </a:ext>
            </a:extLst>
          </p:cNvPr>
          <p:cNvSpPr txBox="1"/>
          <p:nvPr/>
        </p:nvSpPr>
        <p:spPr>
          <a:xfrm>
            <a:off x="7061200" y="460914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BEAFB2-5B84-C641-BFF8-9C349965F644}"/>
              </a:ext>
            </a:extLst>
          </p:cNvPr>
          <p:cNvSpPr/>
          <p:nvPr/>
        </p:nvSpPr>
        <p:spPr>
          <a:xfrm>
            <a:off x="8016240" y="346391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790874-44DD-9940-9AE0-3D5778A5EBB6}"/>
              </a:ext>
            </a:extLst>
          </p:cNvPr>
          <p:cNvSpPr/>
          <p:nvPr/>
        </p:nvSpPr>
        <p:spPr>
          <a:xfrm>
            <a:off x="8930640" y="3466144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DAC0E2-5EB9-A141-8C5C-E3DF873446D3}"/>
              </a:ext>
            </a:extLst>
          </p:cNvPr>
          <p:cNvSpPr/>
          <p:nvPr/>
        </p:nvSpPr>
        <p:spPr>
          <a:xfrm>
            <a:off x="8016240" y="4385011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2D75CB-ECE3-3B4E-ADCA-B75ECF015392}"/>
              </a:ext>
            </a:extLst>
          </p:cNvPr>
          <p:cNvSpPr/>
          <p:nvPr/>
        </p:nvSpPr>
        <p:spPr>
          <a:xfrm>
            <a:off x="8930640" y="4387245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6103C5-4A53-7E46-8828-30F355B92E20}"/>
              </a:ext>
            </a:extLst>
          </p:cNvPr>
          <p:cNvSpPr txBox="1"/>
          <p:nvPr/>
        </p:nvSpPr>
        <p:spPr>
          <a:xfrm>
            <a:off x="8016240" y="45929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6DD75-EBB8-3544-92C2-C64A578F7F4F}"/>
              </a:ext>
            </a:extLst>
          </p:cNvPr>
          <p:cNvSpPr txBox="1"/>
          <p:nvPr/>
        </p:nvSpPr>
        <p:spPr>
          <a:xfrm>
            <a:off x="893064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DF3477-F8BC-BC43-B8E9-0A1AA255484E}"/>
              </a:ext>
            </a:extLst>
          </p:cNvPr>
          <p:cNvSpPr txBox="1"/>
          <p:nvPr/>
        </p:nvSpPr>
        <p:spPr>
          <a:xfrm>
            <a:off x="8930640" y="46097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56D83C-B4E1-614F-BE29-F4145E464BE7}"/>
              </a:ext>
            </a:extLst>
          </p:cNvPr>
          <p:cNvSpPr txBox="1"/>
          <p:nvPr/>
        </p:nvSpPr>
        <p:spPr>
          <a:xfrm>
            <a:off x="799592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2046829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3295</TotalTime>
  <Words>5126</Words>
  <Application>Microsoft Macintosh PowerPoint</Application>
  <PresentationFormat>Widescreen</PresentationFormat>
  <Paragraphs>886</Paragraphs>
  <Slides>156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1" baseType="lpstr">
      <vt:lpstr>Arial</vt:lpstr>
      <vt:lpstr>Calibri</vt:lpstr>
      <vt:lpstr>Cambria Math</vt:lpstr>
      <vt:lpstr>Trebuchet MS</vt:lpstr>
      <vt:lpstr>Office Theme</vt:lpstr>
      <vt:lpstr>BIOL 350: Bioinformatics</vt:lpstr>
      <vt:lpstr>What is a SNP?</vt:lpstr>
      <vt:lpstr>Single-nucleotide polymorphisms</vt:lpstr>
      <vt:lpstr>Single-nucleotide polymorphisms</vt:lpstr>
      <vt:lpstr>Single-nucleotide polymorphisms</vt:lpstr>
      <vt:lpstr>IUPAC-IUB SNP codes</vt:lpstr>
      <vt:lpstr>IUPAC-IUB SNP codes</vt:lpstr>
      <vt:lpstr>IUPAC-IUB SNP codes</vt:lpstr>
      <vt:lpstr>Many rare SNPs</vt:lpstr>
      <vt:lpstr>Many rare SNPs</vt:lpstr>
      <vt:lpstr>Many rare SNPs</vt:lpstr>
      <vt:lpstr>Transitions and transversions</vt:lpstr>
      <vt:lpstr>How many polymorphisms are there?</vt:lpstr>
      <vt:lpstr>How many polymorphisms are there?</vt:lpstr>
      <vt:lpstr>How many polymorphisms are there?</vt:lpstr>
      <vt:lpstr>Transition-transversion ratio</vt:lpstr>
      <vt:lpstr>Transition-transversion ratio</vt:lpstr>
      <vt:lpstr>Generation of sequencing data</vt:lpstr>
      <vt:lpstr>How do we get human genotypes?</vt:lpstr>
      <vt:lpstr>SNP Chips</vt:lpstr>
      <vt:lpstr>SNP Chips</vt:lpstr>
      <vt:lpstr>Whole-genome sequencing (WGS)</vt:lpstr>
      <vt:lpstr>Whole-genome sequencing (WGS)</vt:lpstr>
      <vt:lpstr>Whole-genome sequencing (WGS)</vt:lpstr>
      <vt:lpstr>Mapping to the reference genome</vt:lpstr>
      <vt:lpstr>Data-processing pipeline</vt:lpstr>
      <vt:lpstr>FASTQ</vt:lpstr>
      <vt:lpstr>SAM (BAM)</vt:lpstr>
      <vt:lpstr>SAM (BAM)</vt:lpstr>
      <vt:lpstr>SAM (BAM)</vt:lpstr>
      <vt:lpstr>SAM (BAM)</vt:lpstr>
      <vt:lpstr>Variant calling (mpileup)</vt:lpstr>
      <vt:lpstr>Variant calling (mpileup)</vt:lpstr>
      <vt:lpstr>Variant calling (mpileup)</vt:lpstr>
      <vt:lpstr>VCF</vt:lpstr>
      <vt:lpstr>VCF</vt:lpstr>
      <vt:lpstr>VCF</vt:lpstr>
      <vt:lpstr>Principal components analysis</vt:lpstr>
      <vt:lpstr>The HapMap Project</vt:lpstr>
      <vt:lpstr>The HapMap Project</vt:lpstr>
      <vt:lpstr>The HapMap Project</vt:lpstr>
      <vt:lpstr>The 1000 Genomes Project</vt:lpstr>
      <vt:lpstr>The 1000 Genomes Project</vt:lpstr>
      <vt:lpstr>Global genetic variation</vt:lpstr>
      <vt:lpstr>The same yet different?</vt:lpstr>
      <vt:lpstr>Statistical variation of an allele</vt:lpstr>
      <vt:lpstr>Example: lactase nonpersistence (lactose intolerance)</vt:lpstr>
      <vt:lpstr>Example: lactase nonpersistence (lactose intolerance)</vt:lpstr>
      <vt:lpstr>Population stratification</vt:lpstr>
      <vt:lpstr>Spurious association</vt:lpstr>
      <vt:lpstr>Principal components analysis</vt:lpstr>
      <vt:lpstr>Principal components analysis</vt:lpstr>
      <vt:lpstr>Genotype matrix</vt:lpstr>
      <vt:lpstr>Genotype matrix</vt:lpstr>
      <vt:lpstr>Genotype matrix</vt:lpstr>
      <vt:lpstr>“Idealized” individuals</vt:lpstr>
      <vt:lpstr>“Idealized” individuals</vt:lpstr>
      <vt:lpstr>“Idealized” individuals</vt:lpstr>
      <vt:lpstr>Genomic relationship matrix (GRM)</vt:lpstr>
      <vt:lpstr>Genomic relationship matrix (GRM)</vt:lpstr>
      <vt:lpstr>Linkage disequilibrium</vt:lpstr>
      <vt:lpstr>SNPs can occur on either of two chromosomes</vt:lpstr>
      <vt:lpstr>SNPs can occur on either of two chromosomes</vt:lpstr>
      <vt:lpstr>SNPs can occur on either of two chromosomes</vt:lpstr>
      <vt:lpstr>Statistical phasing and imputation</vt:lpstr>
      <vt:lpstr>Statistical phasing and imputation</vt:lpstr>
      <vt:lpstr>Statistical phasing and imputation</vt:lpstr>
      <vt:lpstr>Different haplotypes distinguish different populations</vt:lpstr>
      <vt:lpstr>Linkage disequilibrium</vt:lpstr>
      <vt:lpstr>Linkage disequilibrium</vt:lpstr>
      <vt:lpstr>Linkage disequilibrium</vt:lpstr>
      <vt:lpstr>LD blocks and haplotype structure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Kinship analysis</vt:lpstr>
      <vt:lpstr>Relatives share haplotypes IBD</vt:lpstr>
      <vt:lpstr>Relatives share haplotypes IBD</vt:lpstr>
      <vt:lpstr>Haplotype sharing decays over time</vt:lpstr>
      <vt:lpstr>Kinship in genetic association studies</vt:lpstr>
      <vt:lpstr>Kinship in genetic association studies</vt:lpstr>
      <vt:lpstr>Kinship in genetic association studies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The coefficient of relatedness φ</vt:lpstr>
      <vt:lpstr>The coefficient of relatedness φ</vt:lpstr>
      <vt:lpstr>Coefficient of relatedness and IBD = 0</vt:lpstr>
      <vt:lpstr>Kinship-based Inference for GWAS (KING)</vt:lpstr>
      <vt:lpstr>Kinship-based Inference for GWAS (KING)</vt:lpstr>
      <vt:lpstr>Kinship-based Inference for GWAS (KING)</vt:lpstr>
      <vt:lpstr>Kinship-based Inference for GWAS (KING)</vt:lpstr>
      <vt:lpstr>Kinship-based Inference for GWAS (KING)</vt:lpstr>
      <vt:lpstr>Updating the GRM</vt:lpstr>
      <vt:lpstr>Updating the GRM</vt:lpstr>
      <vt:lpstr>PC-AiR: PCA in Related Samples</vt:lpstr>
      <vt:lpstr>PC-AiR: PCA in Related Samples</vt:lpstr>
      <vt:lpstr>PC-AiR: PCA in Related Samples</vt:lpstr>
      <vt:lpstr>PC-AiR: PCA in Related Samples</vt:lpstr>
      <vt:lpstr>PC-Relate</vt:lpstr>
      <vt:lpstr>PC-Relate</vt:lpstr>
      <vt:lpstr>PC-Relate</vt:lpstr>
      <vt:lpstr>PC-Relate</vt:lpstr>
      <vt:lpstr>PC-Relate</vt:lpstr>
      <vt:lpstr>PC-Relate</vt:lpstr>
      <vt:lpstr>Association testing</vt:lpstr>
      <vt:lpstr>Case-control studies</vt:lpstr>
      <vt:lpstr>Case-control studies</vt:lpstr>
      <vt:lpstr>Case-control studies</vt:lpstr>
      <vt:lpstr>The odds ratio</vt:lpstr>
      <vt:lpstr>The odds ratio</vt:lpstr>
      <vt:lpstr>The odds ratio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Simulating a binary phenotype</vt:lpstr>
      <vt:lpstr>Simulating a binary phenotype</vt:lpstr>
      <vt:lpstr>Simulating a binary phenotype</vt:lpstr>
      <vt:lpstr>Simulating a binary phenotype</vt:lpstr>
      <vt:lpstr>Estimating the SNP effect</vt:lpstr>
      <vt:lpstr>Estimating the SNP effect</vt:lpstr>
      <vt:lpstr>Estimating the SNP effect</vt:lpstr>
      <vt:lpstr>Estimating the SNP effect</vt:lpstr>
      <vt:lpstr>Linear mixed models</vt:lpstr>
      <vt:lpstr>Linear mixed models</vt:lpstr>
      <vt:lpstr>Linear mixed models</vt:lpstr>
      <vt:lpstr>Linear mixed models</vt:lpstr>
      <vt:lpstr>Linear mixed models</vt:lpstr>
      <vt:lpstr>QQ plots</vt:lpstr>
      <vt:lpstr>QQ plots</vt:lpstr>
      <vt:lpstr>QQ plots</vt:lpstr>
      <vt:lpstr>QQ plots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 350: Bioinformatics</dc:title>
  <dc:creator>William Letsou</dc:creator>
  <cp:lastModifiedBy>William Letsou</cp:lastModifiedBy>
  <cp:revision>72</cp:revision>
  <dcterms:created xsi:type="dcterms:W3CDTF">2023-03-11T20:39:44Z</dcterms:created>
  <dcterms:modified xsi:type="dcterms:W3CDTF">2024-04-08T17:39:51Z</dcterms:modified>
</cp:coreProperties>
</file>